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4.xml" ContentType="application/vnd.openxmlformats-officedocument.drawingml.chart+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29" r:id="rId2"/>
    <p:sldMasterId id="2147483750" r:id="rId3"/>
    <p:sldMasterId id="2147483795" r:id="rId4"/>
  </p:sldMasterIdLst>
  <p:notesMasterIdLst>
    <p:notesMasterId r:id="rId24"/>
  </p:notesMasterIdLst>
  <p:sldIdLst>
    <p:sldId id="260" r:id="rId5"/>
    <p:sldId id="553" r:id="rId6"/>
    <p:sldId id="554" r:id="rId7"/>
    <p:sldId id="555" r:id="rId8"/>
    <p:sldId id="561" r:id="rId9"/>
    <p:sldId id="539" r:id="rId10"/>
    <p:sldId id="540" r:id="rId11"/>
    <p:sldId id="541" r:id="rId12"/>
    <p:sldId id="557" r:id="rId13"/>
    <p:sldId id="543" r:id="rId14"/>
    <p:sldId id="545" r:id="rId15"/>
    <p:sldId id="556" r:id="rId16"/>
    <p:sldId id="550" r:id="rId17"/>
    <p:sldId id="560" r:id="rId18"/>
    <p:sldId id="564" r:id="rId19"/>
    <p:sldId id="563" r:id="rId20"/>
    <p:sldId id="562" r:id="rId21"/>
    <p:sldId id="534" r:id="rId22"/>
    <p:sldId id="552"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F" initials="F"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69455" autoAdjust="0"/>
  </p:normalViewPr>
  <p:slideViewPr>
    <p:cSldViewPr snapToGrid="0" showGuides="1">
      <p:cViewPr varScale="1">
        <p:scale>
          <a:sx n="51" d="100"/>
          <a:sy n="51" d="100"/>
        </p:scale>
        <p:origin x="1854"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xlsx"/></Relationships>
</file>

<file path=ppt/charts/_rels/chart2.xml.rels><?xml version="1.0" encoding="UTF-8" standalone="yes"?>
<Relationships xmlns="http://schemas.openxmlformats.org/package/2006/relationships"><Relationship Id="rId2" Type="http://schemas.openxmlformats.org/officeDocument/2006/relationships/package" Target="../embeddings/_____Microsoft_Excel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_____Microsoft_Excel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0746131510640596"/>
          <c:y val="7.1047241119925733E-2"/>
          <c:w val="0.775727641753577"/>
          <c:h val="0.89346230643658864"/>
        </c:manualLayout>
      </c:layout>
      <c:doughnutChart>
        <c:varyColors val="1"/>
        <c:ser>
          <c:idx val="0"/>
          <c:order val="0"/>
          <c:tx>
            <c:strRef>
              <c:f>Лист1!$B$1</c:f>
              <c:strCache>
                <c:ptCount val="1"/>
                <c:pt idx="0">
                  <c:v>Продажи</c:v>
                </c:pt>
              </c:strCache>
            </c:strRef>
          </c:tx>
          <c:dPt>
            <c:idx val="0"/>
            <c:bubble3D val="0"/>
            <c:spPr>
              <a:solidFill>
                <a:srgbClr val="C00000"/>
              </a:solidFill>
            </c:spPr>
            <c:extLst>
              <c:ext xmlns:c16="http://schemas.microsoft.com/office/drawing/2014/chart" uri="{C3380CC4-5D6E-409C-BE32-E72D297353CC}">
                <c16:uniqueId val="{00000001-2ECF-4AC0-B1EE-DAE375058CFF}"/>
              </c:ext>
            </c:extLst>
          </c:dPt>
          <c:dPt>
            <c:idx val="1"/>
            <c:bubble3D val="0"/>
            <c:spPr>
              <a:solidFill>
                <a:schemeClr val="accent6"/>
              </a:solidFill>
              <a:ln w="12700" cap="flat" cmpd="sng" algn="ctr">
                <a:solidFill>
                  <a:schemeClr val="accent6">
                    <a:shade val="50000"/>
                  </a:schemeClr>
                </a:solidFill>
                <a:prstDash val="solid"/>
                <a:miter lim="800000"/>
              </a:ln>
              <a:effectLst/>
            </c:spPr>
            <c:extLst>
              <c:ext xmlns:c16="http://schemas.microsoft.com/office/drawing/2014/chart" uri="{C3380CC4-5D6E-409C-BE32-E72D297353CC}">
                <c16:uniqueId val="{00000003-2ECF-4AC0-B1EE-DAE375058CFF}"/>
              </c:ext>
            </c:extLst>
          </c:dPt>
          <c:dLbls>
            <c:dLbl>
              <c:idx val="0"/>
              <c:layout>
                <c:manualLayout>
                  <c:x val="-0.19453259617853266"/>
                  <c:y val="-0.28499647228088942"/>
                </c:manualLayout>
              </c:layout>
              <c:spPr/>
              <c:txPr>
                <a:bodyPr/>
                <a:lstStyle/>
                <a:p>
                  <a:pPr>
                    <a:defRPr sz="1200" b="1">
                      <a:solidFill>
                        <a:srgbClr val="C00000"/>
                      </a:solidFill>
                    </a:defRPr>
                  </a:pPr>
                  <a:endParaRPr lang="ru-RU"/>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ECF-4AC0-B1EE-DAE375058CFF}"/>
                </c:ext>
              </c:extLst>
            </c:dLbl>
            <c:spPr>
              <a:noFill/>
              <a:ln>
                <a:noFill/>
              </a:ln>
              <a:effectLst/>
            </c:spPr>
            <c:txPr>
              <a:bodyPr/>
              <a:lstStyle/>
              <a:p>
                <a:pPr>
                  <a:defRPr sz="1200" b="1">
                    <a:solidFill>
                      <a:srgbClr val="C00000"/>
                    </a:solidFill>
                  </a:defRPr>
                </a:pPr>
                <a:endParaRPr lang="ru-RU"/>
              </a:p>
            </c:txPr>
            <c:showLegendKey val="0"/>
            <c:showVal val="0"/>
            <c:showCatName val="0"/>
            <c:showSerName val="0"/>
            <c:showPercent val="0"/>
            <c:showBubbleSize val="0"/>
            <c:extLst>
              <c:ext xmlns:c15="http://schemas.microsoft.com/office/drawing/2012/chart" uri="{CE6537A1-D6FC-4f65-9D91-7224C49458BB}"/>
            </c:extLst>
          </c:dLbls>
          <c:cat>
            <c:strRef>
              <c:f>Лист1!$A$2:$A$3</c:f>
              <c:strCache>
                <c:ptCount val="2"/>
                <c:pt idx="0">
                  <c:v>Кв. 1</c:v>
                </c:pt>
                <c:pt idx="1">
                  <c:v>Кв. 2</c:v>
                </c:pt>
              </c:strCache>
            </c:strRef>
          </c:cat>
          <c:val>
            <c:numRef>
              <c:f>Лист1!$B$2:$B$3</c:f>
              <c:numCache>
                <c:formatCode>0%</c:formatCode>
                <c:ptCount val="2"/>
                <c:pt idx="0">
                  <c:v>0.8</c:v>
                </c:pt>
                <c:pt idx="1">
                  <c:v>0.2</c:v>
                </c:pt>
              </c:numCache>
            </c:numRef>
          </c:val>
          <c:extLst>
            <c:ext xmlns:c16="http://schemas.microsoft.com/office/drawing/2014/chart" uri="{C3380CC4-5D6E-409C-BE32-E72D297353CC}">
              <c16:uniqueId val="{00000004-2ECF-4AC0-B1EE-DAE375058CFF}"/>
            </c:ext>
          </c:extLst>
        </c:ser>
        <c:dLbls>
          <c:showLegendKey val="0"/>
          <c:showVal val="0"/>
          <c:showCatName val="0"/>
          <c:showSerName val="0"/>
          <c:showPercent val="0"/>
          <c:showBubbleSize val="0"/>
          <c:showLeaderLines val="1"/>
        </c:dLbls>
        <c:firstSliceAng val="0"/>
        <c:holeSize val="60"/>
      </c:doughnutChart>
    </c:plotArea>
    <c:plotVisOnly val="1"/>
    <c:dispBlanksAs val="zero"/>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48268428567429"/>
          <c:y val="0"/>
          <c:w val="0.79358731099107827"/>
          <c:h val="0.9840482656289371"/>
        </c:manualLayout>
      </c:layout>
      <c:doughnutChart>
        <c:varyColors val="1"/>
        <c:ser>
          <c:idx val="0"/>
          <c:order val="0"/>
          <c:tx>
            <c:strRef>
              <c:f>Лист1!$B$1</c:f>
              <c:strCache>
                <c:ptCount val="1"/>
                <c:pt idx="0">
                  <c:v>Продажи</c:v>
                </c:pt>
              </c:strCache>
            </c:strRef>
          </c:tx>
          <c:dPt>
            <c:idx val="0"/>
            <c:bubble3D val="0"/>
            <c:spPr>
              <a:solidFill>
                <a:srgbClr val="C00000"/>
              </a:solidFill>
            </c:spPr>
            <c:extLst>
              <c:ext xmlns:c16="http://schemas.microsoft.com/office/drawing/2014/chart" uri="{C3380CC4-5D6E-409C-BE32-E72D297353CC}">
                <c16:uniqueId val="{00000001-C17A-41FE-BFBF-94398BBC68ED}"/>
              </c:ext>
            </c:extLst>
          </c:dPt>
          <c:dPt>
            <c:idx val="1"/>
            <c:bubble3D val="0"/>
            <c:spPr>
              <a:solidFill>
                <a:srgbClr val="92D050"/>
              </a:solidFill>
              <a:ln>
                <a:solidFill>
                  <a:srgbClr val="99CC00">
                    <a:lumMod val="75000"/>
                  </a:srgbClr>
                </a:solidFill>
              </a:ln>
            </c:spPr>
            <c:extLst>
              <c:ext xmlns:c16="http://schemas.microsoft.com/office/drawing/2014/chart" uri="{C3380CC4-5D6E-409C-BE32-E72D297353CC}">
                <c16:uniqueId val="{00000003-C17A-41FE-BFBF-94398BBC68ED}"/>
              </c:ext>
            </c:extLst>
          </c:dPt>
          <c:dLbls>
            <c:dLbl>
              <c:idx val="0"/>
              <c:layout>
                <c:manualLayout>
                  <c:x val="-0.10896026240665264"/>
                  <c:y val="0.31806825499034125"/>
                </c:manualLayout>
              </c:layout>
              <c:spPr/>
              <c:txPr>
                <a:bodyPr anchor="t" anchorCtr="0"/>
                <a:lstStyle/>
                <a:p>
                  <a:pPr>
                    <a:defRPr sz="1400" b="1">
                      <a:solidFill>
                        <a:srgbClr val="C00000"/>
                      </a:solidFill>
                    </a:defRPr>
                  </a:pPr>
                  <a:endParaRPr lang="ru-RU"/>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C17A-41FE-BFBF-94398BBC68ED}"/>
                </c:ext>
              </c:extLst>
            </c:dLbl>
            <c:dLbl>
              <c:idx val="1"/>
              <c:delete val="1"/>
              <c:extLst>
                <c:ext xmlns:c15="http://schemas.microsoft.com/office/drawing/2012/chart" uri="{CE6537A1-D6FC-4f65-9D91-7224C49458BB}"/>
                <c:ext xmlns:c16="http://schemas.microsoft.com/office/drawing/2014/chart" uri="{C3380CC4-5D6E-409C-BE32-E72D297353CC}">
                  <c16:uniqueId val="{00000003-C17A-41FE-BFBF-94398BBC68ED}"/>
                </c:ext>
              </c:extLst>
            </c:dLbl>
            <c:spPr>
              <a:noFill/>
              <a:ln>
                <a:noFill/>
              </a:ln>
              <a:effectLst/>
            </c:spPr>
            <c:txPr>
              <a:bodyPr anchor="t" anchorCtr="0"/>
              <a:lstStyle/>
              <a:p>
                <a:pPr>
                  <a:defRPr sz="1400">
                    <a:solidFill>
                      <a:schemeClr val="bg1"/>
                    </a:solidFill>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Лист1!$A$2:$A$3</c:f>
              <c:strCache>
                <c:ptCount val="2"/>
                <c:pt idx="0">
                  <c:v>Кв. 1</c:v>
                </c:pt>
                <c:pt idx="1">
                  <c:v>Кв. 2</c:v>
                </c:pt>
              </c:strCache>
            </c:strRef>
          </c:cat>
          <c:val>
            <c:numRef>
              <c:f>Лист1!$B$2:$B$3</c:f>
              <c:numCache>
                <c:formatCode>0%</c:formatCode>
                <c:ptCount val="2"/>
                <c:pt idx="0">
                  <c:v>0.12000000000000002</c:v>
                </c:pt>
                <c:pt idx="1">
                  <c:v>0.88</c:v>
                </c:pt>
              </c:numCache>
            </c:numRef>
          </c:val>
          <c:extLst>
            <c:ext xmlns:c16="http://schemas.microsoft.com/office/drawing/2014/chart" uri="{C3380CC4-5D6E-409C-BE32-E72D297353CC}">
              <c16:uniqueId val="{00000004-C17A-41FE-BFBF-94398BBC68ED}"/>
            </c:ext>
          </c:extLst>
        </c:ser>
        <c:dLbls>
          <c:showLegendKey val="0"/>
          <c:showVal val="0"/>
          <c:showCatName val="0"/>
          <c:showSerName val="0"/>
          <c:showPercent val="0"/>
          <c:showBubbleSize val="0"/>
          <c:showLeaderLines val="1"/>
        </c:dLbls>
        <c:firstSliceAng val="0"/>
        <c:holeSize val="60"/>
      </c:doughnutChart>
    </c:plotArea>
    <c:plotVisOnly val="1"/>
    <c:dispBlanksAs val="zero"/>
    <c:showDLblsOverMax val="0"/>
  </c:chart>
  <c:spPr>
    <a:ln>
      <a:solidFill>
        <a:srgbClr val="000033"/>
      </a:solidFill>
    </a:ln>
  </c:spPr>
  <c:txPr>
    <a:bodyPr/>
    <a:lstStyle/>
    <a:p>
      <a:pPr>
        <a:defRPr sz="1800"/>
      </a:pPr>
      <a:endParaRPr lang="ru-RU"/>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ru-RU"/>
              <a:t>Факторы, определяющие здоровье, </a:t>
            </a:r>
            <a:br>
              <a:rPr lang="ru-RU"/>
            </a:br>
            <a:r>
              <a:rPr lang="ru-RU"/>
              <a:t>по данным ВОЗ</a:t>
            </a:r>
          </a:p>
        </c:rich>
      </c:tx>
      <c:layout>
        <c:manualLayout>
          <c:xMode val="edge"/>
          <c:yMode val="edge"/>
          <c:x val="0.17990493548764852"/>
          <c:y val="4.9122463203278219E-2"/>
        </c:manualLayout>
      </c:layout>
      <c:overlay val="0"/>
    </c:title>
    <c:autoTitleDeleted val="0"/>
    <c:plotArea>
      <c:layout>
        <c:manualLayout>
          <c:layoutTarget val="inner"/>
          <c:xMode val="edge"/>
          <c:yMode val="edge"/>
          <c:x val="4.7693756892734779E-2"/>
          <c:y val="0.1791774992550299"/>
          <c:w val="0.87497292235654645"/>
          <c:h val="0.75140184127274146"/>
        </c:manualLayout>
      </c:layout>
      <c:doughnutChart>
        <c:varyColors val="1"/>
        <c:ser>
          <c:idx val="0"/>
          <c:order val="0"/>
          <c:tx>
            <c:strRef>
              <c:f>Лист1!$B$1</c:f>
              <c:strCache>
                <c:ptCount val="1"/>
                <c:pt idx="0">
                  <c:v>Факторы, определяющие здоровье по данным ВОЗ</c:v>
                </c:pt>
              </c:strCache>
            </c:strRef>
          </c:tx>
          <c:dPt>
            <c:idx val="0"/>
            <c:bubble3D val="0"/>
            <c:spPr>
              <a:solidFill>
                <a:srgbClr val="C00000"/>
              </a:solidFill>
            </c:spPr>
            <c:extLst>
              <c:ext xmlns:c16="http://schemas.microsoft.com/office/drawing/2014/chart" uri="{C3380CC4-5D6E-409C-BE32-E72D297353CC}">
                <c16:uniqueId val="{00000001-6178-4ADB-86EC-C3BC7716CC36}"/>
              </c:ext>
            </c:extLst>
          </c:dPt>
          <c:dPt>
            <c:idx val="1"/>
            <c:bubble3D val="0"/>
            <c:spPr>
              <a:solidFill>
                <a:schemeClr val="bg2">
                  <a:lumMod val="90000"/>
                </a:schemeClr>
              </a:solidFill>
            </c:spPr>
            <c:extLst>
              <c:ext xmlns:c16="http://schemas.microsoft.com/office/drawing/2014/chart" uri="{C3380CC4-5D6E-409C-BE32-E72D297353CC}">
                <c16:uniqueId val="{00000003-6178-4ADB-86EC-C3BC7716CC36}"/>
              </c:ext>
            </c:extLst>
          </c:dPt>
          <c:dLbls>
            <c:dLbl>
              <c:idx val="1"/>
              <c:layout>
                <c:manualLayout>
                  <c:x val="-4.5583734718456746E-3"/>
                  <c:y val="0"/>
                </c:manualLayout>
              </c:layout>
              <c:tx>
                <c:rich>
                  <a:bodyPr/>
                  <a:lstStyle/>
                  <a:p>
                    <a:r>
                      <a:rPr lang="ru-RU" dirty="0" smtClean="0"/>
                      <a:t>Наследственность</a:t>
                    </a:r>
                    <a:r>
                      <a:rPr lang="ru-RU" dirty="0"/>
                      <a:t>; 20%</a:t>
                    </a:r>
                  </a:p>
                </c:rich>
              </c:tx>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6178-4ADB-86EC-C3BC7716CC36}"/>
                </c:ext>
              </c:extLst>
            </c:dLbl>
            <c:dLbl>
              <c:idx val="3"/>
              <c:layout/>
              <c:tx>
                <c:rich>
                  <a:bodyPr/>
                  <a:lstStyle/>
                  <a:p>
                    <a:r>
                      <a:rPr lang="ru-RU" b="1" smtClean="0">
                        <a:solidFill>
                          <a:schemeClr val="bg1"/>
                        </a:solidFill>
                      </a:rPr>
                      <a:t>Здравоохра-нение</a:t>
                    </a:r>
                    <a:r>
                      <a:rPr lang="ru-RU" b="1">
                        <a:solidFill>
                          <a:schemeClr val="bg1"/>
                        </a:solidFill>
                      </a:rPr>
                      <a:t>; 10%</a:t>
                    </a:r>
                    <a:endParaRPr lang="ru-RU"/>
                  </a:p>
                </c:rich>
              </c:tx>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478B-4245-93B0-2B020D4B3165}"/>
                </c:ext>
              </c:extLst>
            </c:dLbl>
            <c:spPr>
              <a:noFill/>
              <a:ln>
                <a:noFill/>
              </a:ln>
              <a:effectLst/>
            </c:spPr>
            <c:txPr>
              <a:bodyPr/>
              <a:lstStyle/>
              <a:p>
                <a:pPr>
                  <a:defRPr b="1">
                    <a:solidFill>
                      <a:schemeClr val="bg1"/>
                    </a:solidFill>
                  </a:defRPr>
                </a:pPr>
                <a:endParaRPr lang="ru-RU"/>
              </a:p>
            </c:txPr>
            <c:showLegendKey val="0"/>
            <c:showVal val="1"/>
            <c:showCatName val="1"/>
            <c:showSerName val="0"/>
            <c:showPercent val="0"/>
            <c:showBubbleSize val="0"/>
            <c:showLeaderLines val="1"/>
            <c:extLst>
              <c:ext xmlns:c15="http://schemas.microsoft.com/office/drawing/2012/chart" uri="{CE6537A1-D6FC-4f65-9D91-7224C49458BB}">
                <c15:layout/>
              </c:ext>
            </c:extLst>
          </c:dLbls>
          <c:cat>
            <c:strRef>
              <c:f>Лист1!$A$2:$A$5</c:f>
              <c:strCache>
                <c:ptCount val="4"/>
                <c:pt idx="0">
                  <c:v>Образ жизни</c:v>
                </c:pt>
                <c:pt idx="1">
                  <c:v>Наследственность</c:v>
                </c:pt>
                <c:pt idx="2">
                  <c:v>Экология</c:v>
                </c:pt>
                <c:pt idx="3">
                  <c:v>Здравоохранение</c:v>
                </c:pt>
              </c:strCache>
            </c:strRef>
          </c:cat>
          <c:val>
            <c:numRef>
              <c:f>Лист1!$B$2:$B$5</c:f>
              <c:numCache>
                <c:formatCode>0%</c:formatCode>
                <c:ptCount val="4"/>
                <c:pt idx="0">
                  <c:v>0.5</c:v>
                </c:pt>
                <c:pt idx="1">
                  <c:v>0.2</c:v>
                </c:pt>
                <c:pt idx="2">
                  <c:v>0.2</c:v>
                </c:pt>
                <c:pt idx="3">
                  <c:v>0.1</c:v>
                </c:pt>
              </c:numCache>
            </c:numRef>
          </c:val>
          <c:extLst>
            <c:ext xmlns:c16="http://schemas.microsoft.com/office/drawing/2014/chart" uri="{C3380CC4-5D6E-409C-BE32-E72D297353CC}">
              <c16:uniqueId val="{00000004-6178-4ADB-86EC-C3BC7716CC36}"/>
            </c:ext>
          </c:extLst>
        </c:ser>
        <c:dLbls>
          <c:showLegendKey val="0"/>
          <c:showVal val="1"/>
          <c:showCatName val="0"/>
          <c:showSerName val="0"/>
          <c:showPercent val="0"/>
          <c:showBubbleSize val="0"/>
          <c:showLeaderLines val="1"/>
        </c:dLbls>
        <c:firstSliceAng val="0"/>
        <c:holeSize val="60"/>
      </c:doughnutChart>
    </c:plotArea>
    <c:plotVisOnly val="1"/>
    <c:dispBlanksAs val="zero"/>
    <c:showDLblsOverMax val="0"/>
  </c:chart>
  <c:txPr>
    <a:bodyPr/>
    <a:lstStyle/>
    <a:p>
      <a:pPr>
        <a:defRPr sz="1200" b="0"/>
      </a:pPr>
      <a:endParaRPr lang="ru-RU"/>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dirty="0"/>
              <a:t>Доля граждан, ведущих ЗОЖ*</a:t>
            </a:r>
          </a:p>
        </c:rich>
      </c:tx>
      <c:layout>
        <c:manualLayout>
          <c:xMode val="edge"/>
          <c:yMode val="edge"/>
          <c:x val="0.10573243799784519"/>
          <c:y val="3.2560484732465624E-2"/>
        </c:manualLayout>
      </c:layout>
      <c:overlay val="0"/>
    </c:title>
    <c:autoTitleDeleted val="0"/>
    <c:plotArea>
      <c:layout/>
      <c:barChart>
        <c:barDir val="col"/>
        <c:grouping val="percentStacked"/>
        <c:varyColors val="0"/>
        <c:ser>
          <c:idx val="0"/>
          <c:order val="0"/>
          <c:tx>
            <c:strRef>
              <c:f>Лист1!$B$1</c:f>
              <c:strCache>
                <c:ptCount val="1"/>
                <c:pt idx="0">
                  <c:v>ЗОЖ</c:v>
                </c:pt>
              </c:strCache>
            </c:strRef>
          </c:tx>
          <c:spPr>
            <a:solidFill>
              <a:schemeClr val="accent5"/>
            </a:solidFill>
          </c:spPr>
          <c:invertIfNegative val="0"/>
          <c:dLbls>
            <c:numFmt formatCode="0.0%" sourceLinked="0"/>
            <c:spPr>
              <a:noFill/>
              <a:ln>
                <a:noFill/>
              </a:ln>
              <a:effectLst/>
            </c:spPr>
            <c:txPr>
              <a:bodyPr/>
              <a:lstStyle/>
              <a:p>
                <a:pPr>
                  <a:defRPr sz="1200" b="1">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Лист1!$A$2:$A$5</c:f>
              <c:strCache>
                <c:ptCount val="4"/>
                <c:pt idx="0">
                  <c:v>РФ</c:v>
                </c:pt>
                <c:pt idx="1">
                  <c:v>ПФО</c:v>
                </c:pt>
                <c:pt idx="2">
                  <c:v>ПК</c:v>
                </c:pt>
                <c:pt idx="3">
                  <c:v>Цель к 2024 г.</c:v>
                </c:pt>
              </c:strCache>
            </c:strRef>
          </c:cat>
          <c:val>
            <c:numRef>
              <c:f>Лист1!$B$2:$B$5</c:f>
              <c:numCache>
                <c:formatCode>0.00%</c:formatCode>
                <c:ptCount val="4"/>
                <c:pt idx="0" formatCode="0.0">
                  <c:v>7.2999999999999995E-2</c:v>
                </c:pt>
                <c:pt idx="1">
                  <c:v>7.0000000000000007E-2</c:v>
                </c:pt>
                <c:pt idx="2">
                  <c:v>0.08</c:v>
                </c:pt>
                <c:pt idx="3" formatCode="0%">
                  <c:v>0.6</c:v>
                </c:pt>
              </c:numCache>
            </c:numRef>
          </c:val>
          <c:extLst>
            <c:ext xmlns:c16="http://schemas.microsoft.com/office/drawing/2014/chart" uri="{C3380CC4-5D6E-409C-BE32-E72D297353CC}">
              <c16:uniqueId val="{00000000-A512-4643-A925-00D8D9A8180B}"/>
            </c:ext>
          </c:extLst>
        </c:ser>
        <c:ser>
          <c:idx val="1"/>
          <c:order val="1"/>
          <c:tx>
            <c:strRef>
              <c:f>Лист1!$C$1</c:f>
              <c:strCache>
                <c:ptCount val="1"/>
                <c:pt idx="0">
                  <c:v>не ЗОЖ</c:v>
                </c:pt>
              </c:strCache>
            </c:strRef>
          </c:tx>
          <c:invertIfNegative val="0"/>
          <c:cat>
            <c:strRef>
              <c:f>Лист1!$A$2:$A$5</c:f>
              <c:strCache>
                <c:ptCount val="4"/>
                <c:pt idx="0">
                  <c:v>РФ</c:v>
                </c:pt>
                <c:pt idx="1">
                  <c:v>ПФО</c:v>
                </c:pt>
                <c:pt idx="2">
                  <c:v>ПК</c:v>
                </c:pt>
                <c:pt idx="3">
                  <c:v>Цель к 2024 г.</c:v>
                </c:pt>
              </c:strCache>
            </c:strRef>
          </c:cat>
          <c:val>
            <c:numRef>
              <c:f>Лист1!$C$2:$C$5</c:f>
              <c:numCache>
                <c:formatCode>0.00%</c:formatCode>
                <c:ptCount val="4"/>
                <c:pt idx="0" formatCode="0%">
                  <c:v>0.88</c:v>
                </c:pt>
                <c:pt idx="1">
                  <c:v>0.85099999999999998</c:v>
                </c:pt>
                <c:pt idx="2">
                  <c:v>0.94299999999999995</c:v>
                </c:pt>
                <c:pt idx="3" formatCode="0%">
                  <c:v>0.4</c:v>
                </c:pt>
              </c:numCache>
            </c:numRef>
          </c:val>
          <c:extLst>
            <c:ext xmlns:c16="http://schemas.microsoft.com/office/drawing/2014/chart" uri="{C3380CC4-5D6E-409C-BE32-E72D297353CC}">
              <c16:uniqueId val="{00000001-A512-4643-A925-00D8D9A8180B}"/>
            </c:ext>
          </c:extLst>
        </c:ser>
        <c:dLbls>
          <c:showLegendKey val="0"/>
          <c:showVal val="0"/>
          <c:showCatName val="0"/>
          <c:showSerName val="0"/>
          <c:showPercent val="0"/>
          <c:showBubbleSize val="0"/>
        </c:dLbls>
        <c:gapWidth val="70"/>
        <c:overlap val="100"/>
        <c:axId val="83596032"/>
        <c:axId val="83597568"/>
      </c:barChart>
      <c:catAx>
        <c:axId val="83596032"/>
        <c:scaling>
          <c:orientation val="minMax"/>
        </c:scaling>
        <c:delete val="0"/>
        <c:axPos val="b"/>
        <c:numFmt formatCode="General" sourceLinked="0"/>
        <c:majorTickMark val="out"/>
        <c:minorTickMark val="none"/>
        <c:tickLblPos val="nextTo"/>
        <c:crossAx val="83597568"/>
        <c:crosses val="autoZero"/>
        <c:auto val="1"/>
        <c:lblAlgn val="ctr"/>
        <c:lblOffset val="100"/>
        <c:noMultiLvlLbl val="0"/>
      </c:catAx>
      <c:valAx>
        <c:axId val="83597568"/>
        <c:scaling>
          <c:orientation val="minMax"/>
        </c:scaling>
        <c:delete val="1"/>
        <c:axPos val="l"/>
        <c:majorGridlines/>
        <c:numFmt formatCode="0%" sourceLinked="1"/>
        <c:majorTickMark val="out"/>
        <c:minorTickMark val="none"/>
        <c:tickLblPos val="nextTo"/>
        <c:crossAx val="83596032"/>
        <c:crosses val="autoZero"/>
        <c:crossBetween val="between"/>
      </c:valAx>
    </c:plotArea>
    <c:plotVisOnly val="1"/>
    <c:dispBlanksAs val="gap"/>
    <c:showDLblsOverMax val="0"/>
  </c:chart>
  <c:txPr>
    <a:bodyPr/>
    <a:lstStyle/>
    <a:p>
      <a:pPr>
        <a:defRPr sz="1400"/>
      </a:pPr>
      <a:endParaRPr lang="ru-RU"/>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5.png"/></Relationships>
</file>

<file path=ppt/diagrams/_rels/data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image" Target="../media/image38.jpeg"/></Relationships>
</file>

<file path=ppt/diagrams/_rels/data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image" Target="../media/image41.jpeg"/><Relationship Id="rId5" Type="http://schemas.openxmlformats.org/officeDocument/2006/relationships/image" Target="../media/image45.jpeg"/><Relationship Id="rId4" Type="http://schemas.openxmlformats.org/officeDocument/2006/relationships/image" Target="../media/image44.jpeg"/></Relationships>
</file>

<file path=ppt/diagrams/_rels/data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2.png"/><Relationship Id="rId1" Type="http://schemas.openxmlformats.org/officeDocument/2006/relationships/image" Target="../media/image46.png"/><Relationship Id="rId4" Type="http://schemas.openxmlformats.org/officeDocument/2006/relationships/image" Target="../media/image48.jpeg"/></Relationships>
</file>

<file path=ppt/diagrams/_rels/data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png"/><Relationship Id="rId5" Type="http://schemas.openxmlformats.org/officeDocument/2006/relationships/image" Target="../media/image53.jpeg"/><Relationship Id="rId4" Type="http://schemas.openxmlformats.org/officeDocument/2006/relationships/image" Target="../media/image52.jpeg"/></Relationships>
</file>

<file path=ppt/diagrams/_rels/data14.xml.rels><?xml version="1.0" encoding="UTF-8" standalone="yes"?>
<Relationships xmlns="http://schemas.openxmlformats.org/package/2006/relationships"><Relationship Id="rId3" Type="http://schemas.openxmlformats.org/officeDocument/2006/relationships/hyperlink" Target="https://fcrisk.ru/courses/" TargetMode="External"/><Relationship Id="rId2" Type="http://schemas.openxmlformats.org/officeDocument/2006/relationships/hyperlink" Target="https://&#1079;&#1076;&#1086;&#1088;&#1086;&#1074;&#1086;&#1077;-&#1087;&#1080;&#1090;&#1072;&#1085;&#1080;&#1077;.&#1088;&#1092;/" TargetMode="External"/><Relationship Id="rId1" Type="http://schemas.openxmlformats.org/officeDocument/2006/relationships/hyperlink" Target="https://www.takzdorovo.ru/" TargetMode="External"/><Relationship Id="rId6" Type="http://schemas.openxmlformats.org/officeDocument/2006/relationships/hyperlink" Target="https://vk.com/fcrisk" TargetMode="External"/><Relationship Id="rId5" Type="http://schemas.openxmlformats.org/officeDocument/2006/relationships/hyperlink" Target="http://www.budzdorovperm.ru/" TargetMode="External"/><Relationship Id="rId4" Type="http://schemas.openxmlformats.org/officeDocument/2006/relationships/hyperlink" Target="http://59.rospotrebnadzor.ru/"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microsoft.com/office/2007/relationships/hdphoto" Target="../media/hdphoto1.wdp"/><Relationship Id="rId1" Type="http://schemas.openxmlformats.org/officeDocument/2006/relationships/image" Target="../media/image8.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diagrams/_rels/data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g"/><Relationship Id="rId5" Type="http://schemas.openxmlformats.org/officeDocument/2006/relationships/image" Target="../media/image27.jpeg"/><Relationship Id="rId4" Type="http://schemas.openxmlformats.org/officeDocument/2006/relationships/image" Target="../media/image26.jpeg"/></Relationships>
</file>

<file path=ppt/diagrams/_rels/data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 Id="rId4" Type="http://schemas.openxmlformats.org/officeDocument/2006/relationships/image" Target="../media/image33.jpeg"/></Relationships>
</file>

<file path=ppt/diagrams/_rels/data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image" Target="../media/image34.jpg"/><Relationship Id="rId4" Type="http://schemas.openxmlformats.org/officeDocument/2006/relationships/image" Target="../media/image3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5.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image" Target="../media/image38.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image" Target="../media/image41.jpeg"/><Relationship Id="rId5" Type="http://schemas.openxmlformats.org/officeDocument/2006/relationships/image" Target="../media/image45.jpeg"/><Relationship Id="rId4" Type="http://schemas.openxmlformats.org/officeDocument/2006/relationships/image" Target="../media/image44.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2.png"/><Relationship Id="rId1" Type="http://schemas.openxmlformats.org/officeDocument/2006/relationships/image" Target="../media/image46.png"/><Relationship Id="rId4" Type="http://schemas.openxmlformats.org/officeDocument/2006/relationships/image" Target="../media/image48.jpeg"/></Relationships>
</file>

<file path=ppt/diagrams/_rels/drawing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png"/><Relationship Id="rId5" Type="http://schemas.openxmlformats.org/officeDocument/2006/relationships/image" Target="../media/image53.jpeg"/><Relationship Id="rId4" Type="http://schemas.openxmlformats.org/officeDocument/2006/relationships/image" Target="../media/image52.jpeg"/></Relationships>
</file>

<file path=ppt/diagrams/_rels/drawing14.xml.rels><?xml version="1.0" encoding="UTF-8" standalone="yes"?>
<Relationships xmlns="http://schemas.openxmlformats.org/package/2006/relationships"><Relationship Id="rId3" Type="http://schemas.openxmlformats.org/officeDocument/2006/relationships/hyperlink" Target="https://fcrisk.ru/courses/" TargetMode="External"/><Relationship Id="rId2" Type="http://schemas.openxmlformats.org/officeDocument/2006/relationships/hyperlink" Target="https://&#1079;&#1076;&#1086;&#1088;&#1086;&#1074;&#1086;&#1077;-&#1087;&#1080;&#1090;&#1072;&#1085;&#1080;&#1077;.&#1088;&#1092;/" TargetMode="External"/><Relationship Id="rId1" Type="http://schemas.openxmlformats.org/officeDocument/2006/relationships/hyperlink" Target="https://www.takzdorovo.ru/" TargetMode="External"/><Relationship Id="rId6" Type="http://schemas.openxmlformats.org/officeDocument/2006/relationships/hyperlink" Target="http://www.budzdorovperm.ru/" TargetMode="External"/><Relationship Id="rId5" Type="http://schemas.openxmlformats.org/officeDocument/2006/relationships/hyperlink" Target="https://vk.com/fcrisk" TargetMode="External"/><Relationship Id="rId4" Type="http://schemas.openxmlformats.org/officeDocument/2006/relationships/hyperlink" Target="http://59.rospotrebnadzor.ru/"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microsoft.com/office/2007/relationships/hdphoto" Target="../media/hdphoto1.wdp"/><Relationship Id="rId1" Type="http://schemas.openxmlformats.org/officeDocument/2006/relationships/image" Target="../media/image8.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g"/><Relationship Id="rId5" Type="http://schemas.openxmlformats.org/officeDocument/2006/relationships/image" Target="../media/image27.jpeg"/><Relationship Id="rId4" Type="http://schemas.openxmlformats.org/officeDocument/2006/relationships/image" Target="../media/image26.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 Id="rId4" Type="http://schemas.openxmlformats.org/officeDocument/2006/relationships/image" Target="../media/image33.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image" Target="../media/image34.jpg"/><Relationship Id="rId4" Type="http://schemas.openxmlformats.org/officeDocument/2006/relationships/image" Target="../media/image37.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D2A33E-D817-4936-993D-8541F5A93FE7}" type="doc">
      <dgm:prSet loTypeId="urn:microsoft.com/office/officeart/2005/8/layout/vList4" loCatId="list" qsTypeId="urn:microsoft.com/office/officeart/2005/8/quickstyle/simple1" qsCatId="simple" csTypeId="urn:microsoft.com/office/officeart/2005/8/colors/colorful4" csCatId="colorful" phldr="1"/>
      <dgm:spPr/>
      <dgm:t>
        <a:bodyPr/>
        <a:lstStyle/>
        <a:p>
          <a:endParaRPr lang="ru-RU"/>
        </a:p>
      </dgm:t>
    </dgm:pt>
    <dgm:pt modelId="{2CD1289D-3FAF-4FCB-ADC7-EAEF6CC016C9}">
      <dgm:prSet phldrT="[Текст]"/>
      <dgm:spPr/>
      <dgm:t>
        <a:bodyPr/>
        <a:lstStyle/>
        <a:p>
          <a:pPr rtl="0"/>
          <a:r>
            <a:rPr lang="ru-RU" noProof="0" dirty="0" smtClean="0"/>
            <a:t>Здоровье – состояние полного физического, душевного и социального благополучия, а не только отсутствие болезней и физических дефектов</a:t>
          </a:r>
          <a:endParaRPr lang="ru-RU" dirty="0"/>
        </a:p>
      </dgm:t>
    </dgm:pt>
    <dgm:pt modelId="{8E2094D9-9330-439A-A82F-554814EF802A}" type="parTrans" cxnId="{E0C395C9-7101-4653-AFE6-94CE6DD99416}">
      <dgm:prSet/>
      <dgm:spPr/>
      <dgm:t>
        <a:bodyPr/>
        <a:lstStyle/>
        <a:p>
          <a:endParaRPr lang="ru-RU"/>
        </a:p>
      </dgm:t>
    </dgm:pt>
    <dgm:pt modelId="{13E22473-5B0B-483A-9076-CBA9E00BF75C}" type="sibTrans" cxnId="{E0C395C9-7101-4653-AFE6-94CE6DD99416}">
      <dgm:prSet/>
      <dgm:spPr/>
      <dgm:t>
        <a:bodyPr/>
        <a:lstStyle/>
        <a:p>
          <a:endParaRPr lang="ru-RU"/>
        </a:p>
      </dgm:t>
    </dgm:pt>
    <dgm:pt modelId="{92A4BAD0-C88C-4B26-A194-9F147CA98BC3}">
      <dgm:prSet phldrT="[Текст]"/>
      <dgm:spPr/>
      <dgm:t>
        <a:bodyPr/>
        <a:lstStyle/>
        <a:p>
          <a:pPr rtl="0"/>
          <a:r>
            <a:rPr lang="ru-RU" noProof="0" dirty="0" smtClean="0"/>
            <a:t>Здоровым может считаться человек, который отличается гармоничным развитием, хорошо адаптирован к окружающей  его физической и социальной среде,  жизнерадостно и охотно выполняет обязанности, которые на него  возлагает жизнь </a:t>
          </a:r>
          <a:endParaRPr lang="ru-RU" dirty="0"/>
        </a:p>
      </dgm:t>
    </dgm:pt>
    <dgm:pt modelId="{60CD4D25-1AD0-49EE-AD29-D1BF4D6A98B6}" type="parTrans" cxnId="{1614A8E8-3288-4F97-B802-FA07AD0EA464}">
      <dgm:prSet/>
      <dgm:spPr/>
      <dgm:t>
        <a:bodyPr/>
        <a:lstStyle/>
        <a:p>
          <a:endParaRPr lang="ru-RU"/>
        </a:p>
      </dgm:t>
    </dgm:pt>
    <dgm:pt modelId="{7573A7EA-9E08-4852-A778-12FDA6E237C3}" type="sibTrans" cxnId="{1614A8E8-3288-4F97-B802-FA07AD0EA464}">
      <dgm:prSet/>
      <dgm:spPr/>
      <dgm:t>
        <a:bodyPr/>
        <a:lstStyle/>
        <a:p>
          <a:endParaRPr lang="ru-RU"/>
        </a:p>
      </dgm:t>
    </dgm:pt>
    <dgm:pt modelId="{FECC20B1-B85F-492D-AAC9-FE2D108B5CA1}">
      <dgm:prSet phldrT="[Текст]"/>
      <dgm:spPr/>
      <dgm:t>
        <a:bodyPr/>
        <a:lstStyle/>
        <a:p>
          <a:pPr rtl="0"/>
          <a:r>
            <a:rPr lang="ru-RU" dirty="0" smtClean="0"/>
            <a:t>Здоровый образ жизни – образ жизни человека, помогающий сохранить и снизить риск неинфекционных заболеваний путем контроля над поведенческими факторами риска</a:t>
          </a:r>
          <a:endParaRPr lang="ru-RU" dirty="0"/>
        </a:p>
      </dgm:t>
    </dgm:pt>
    <dgm:pt modelId="{69BB45E1-402F-44DF-99CE-43E8054224EE}" type="parTrans" cxnId="{593384B5-4821-45E6-94A6-FD00FC0785C0}">
      <dgm:prSet/>
      <dgm:spPr/>
      <dgm:t>
        <a:bodyPr/>
        <a:lstStyle/>
        <a:p>
          <a:endParaRPr lang="ru-RU"/>
        </a:p>
      </dgm:t>
    </dgm:pt>
    <dgm:pt modelId="{671146EA-86E5-4879-9EF4-1F472EB4A0D7}" type="sibTrans" cxnId="{593384B5-4821-45E6-94A6-FD00FC0785C0}">
      <dgm:prSet/>
      <dgm:spPr/>
      <dgm:t>
        <a:bodyPr/>
        <a:lstStyle/>
        <a:p>
          <a:endParaRPr lang="ru-RU"/>
        </a:p>
      </dgm:t>
    </dgm:pt>
    <dgm:pt modelId="{C5B93AF3-38B0-4450-9D81-926697B6240D}" type="pres">
      <dgm:prSet presAssocID="{E2D2A33E-D817-4936-993D-8541F5A93FE7}" presName="linear" presStyleCnt="0">
        <dgm:presLayoutVars>
          <dgm:dir/>
          <dgm:resizeHandles val="exact"/>
        </dgm:presLayoutVars>
      </dgm:prSet>
      <dgm:spPr/>
      <dgm:t>
        <a:bodyPr/>
        <a:lstStyle/>
        <a:p>
          <a:endParaRPr lang="ru-RU"/>
        </a:p>
      </dgm:t>
    </dgm:pt>
    <dgm:pt modelId="{8924B3A6-4DF0-4E9F-B073-CAE51F00E791}" type="pres">
      <dgm:prSet presAssocID="{2CD1289D-3FAF-4FCB-ADC7-EAEF6CC016C9}" presName="comp" presStyleCnt="0"/>
      <dgm:spPr/>
      <dgm:t>
        <a:bodyPr/>
        <a:lstStyle/>
        <a:p>
          <a:endParaRPr lang="ru-RU"/>
        </a:p>
      </dgm:t>
    </dgm:pt>
    <dgm:pt modelId="{A1CF5B6A-3BFC-45C0-8EAC-857A89E4EB58}" type="pres">
      <dgm:prSet presAssocID="{2CD1289D-3FAF-4FCB-ADC7-EAEF6CC016C9}" presName="box" presStyleLbl="node1" presStyleIdx="0" presStyleCnt="3"/>
      <dgm:spPr/>
      <dgm:t>
        <a:bodyPr/>
        <a:lstStyle/>
        <a:p>
          <a:endParaRPr lang="ru-RU"/>
        </a:p>
      </dgm:t>
    </dgm:pt>
    <dgm:pt modelId="{C69A65B3-CC8E-47B3-B4D8-88F2507F316F}" type="pres">
      <dgm:prSet presAssocID="{2CD1289D-3FAF-4FCB-ADC7-EAEF6CC016C9}" presName="img" presStyleLbl="fgImgPlace1" presStyleIdx="0" presStyleCnt="3"/>
      <dgm:spPr>
        <a:blipFill rotWithShape="1">
          <a:blip xmlns:r="http://schemas.openxmlformats.org/officeDocument/2006/relationships" r:embed="rId1"/>
          <a:stretch>
            <a:fillRect/>
          </a:stretch>
        </a:blipFill>
      </dgm:spPr>
      <dgm:t>
        <a:bodyPr/>
        <a:lstStyle/>
        <a:p>
          <a:endParaRPr lang="ru-RU"/>
        </a:p>
      </dgm:t>
    </dgm:pt>
    <dgm:pt modelId="{93104EC1-3204-4CA7-AD95-55E71C9F0AFF}" type="pres">
      <dgm:prSet presAssocID="{2CD1289D-3FAF-4FCB-ADC7-EAEF6CC016C9}" presName="text" presStyleLbl="node1" presStyleIdx="0" presStyleCnt="3">
        <dgm:presLayoutVars>
          <dgm:bulletEnabled val="1"/>
        </dgm:presLayoutVars>
      </dgm:prSet>
      <dgm:spPr/>
      <dgm:t>
        <a:bodyPr/>
        <a:lstStyle/>
        <a:p>
          <a:endParaRPr lang="ru-RU"/>
        </a:p>
      </dgm:t>
    </dgm:pt>
    <dgm:pt modelId="{F02BE3F1-DE00-453C-8F57-CD2D13624A65}" type="pres">
      <dgm:prSet presAssocID="{13E22473-5B0B-483A-9076-CBA9E00BF75C}" presName="spacer" presStyleCnt="0"/>
      <dgm:spPr/>
      <dgm:t>
        <a:bodyPr/>
        <a:lstStyle/>
        <a:p>
          <a:endParaRPr lang="ru-RU"/>
        </a:p>
      </dgm:t>
    </dgm:pt>
    <dgm:pt modelId="{89B2C8B0-58D0-4A31-BACE-1B2357F05080}" type="pres">
      <dgm:prSet presAssocID="{92A4BAD0-C88C-4B26-A194-9F147CA98BC3}" presName="comp" presStyleCnt="0"/>
      <dgm:spPr/>
      <dgm:t>
        <a:bodyPr/>
        <a:lstStyle/>
        <a:p>
          <a:endParaRPr lang="ru-RU"/>
        </a:p>
      </dgm:t>
    </dgm:pt>
    <dgm:pt modelId="{034EB548-1F9F-4F38-9030-81D89304A804}" type="pres">
      <dgm:prSet presAssocID="{92A4BAD0-C88C-4B26-A194-9F147CA98BC3}" presName="box" presStyleLbl="node1" presStyleIdx="1" presStyleCnt="3"/>
      <dgm:spPr/>
      <dgm:t>
        <a:bodyPr/>
        <a:lstStyle/>
        <a:p>
          <a:endParaRPr lang="ru-RU"/>
        </a:p>
      </dgm:t>
    </dgm:pt>
    <dgm:pt modelId="{F72A0259-0352-4D4B-8534-232B8C243043}" type="pres">
      <dgm:prSet presAssocID="{92A4BAD0-C88C-4B26-A194-9F147CA98BC3}" presName="img" presStyleLbl="fgImgPlace1" presStyleIdx="1" presStyleCnt="3"/>
      <dgm:spPr>
        <a:blipFill rotWithShape="1">
          <a:blip xmlns:r="http://schemas.openxmlformats.org/officeDocument/2006/relationships" r:embed="rId2"/>
          <a:stretch>
            <a:fillRect/>
          </a:stretch>
        </a:blipFill>
      </dgm:spPr>
      <dgm:t>
        <a:bodyPr/>
        <a:lstStyle/>
        <a:p>
          <a:endParaRPr lang="ru-RU"/>
        </a:p>
      </dgm:t>
    </dgm:pt>
    <dgm:pt modelId="{6A32172B-8051-4138-B469-FB1A498AFE3F}" type="pres">
      <dgm:prSet presAssocID="{92A4BAD0-C88C-4B26-A194-9F147CA98BC3}" presName="text" presStyleLbl="node1" presStyleIdx="1" presStyleCnt="3">
        <dgm:presLayoutVars>
          <dgm:bulletEnabled val="1"/>
        </dgm:presLayoutVars>
      </dgm:prSet>
      <dgm:spPr/>
      <dgm:t>
        <a:bodyPr/>
        <a:lstStyle/>
        <a:p>
          <a:endParaRPr lang="ru-RU"/>
        </a:p>
      </dgm:t>
    </dgm:pt>
    <dgm:pt modelId="{AD0F472B-B185-466F-9101-2BB454916072}" type="pres">
      <dgm:prSet presAssocID="{7573A7EA-9E08-4852-A778-12FDA6E237C3}" presName="spacer" presStyleCnt="0"/>
      <dgm:spPr/>
      <dgm:t>
        <a:bodyPr/>
        <a:lstStyle/>
        <a:p>
          <a:endParaRPr lang="ru-RU"/>
        </a:p>
      </dgm:t>
    </dgm:pt>
    <dgm:pt modelId="{65B688A1-A218-4AE1-ACB3-5116F6DF3ACE}" type="pres">
      <dgm:prSet presAssocID="{FECC20B1-B85F-492D-AAC9-FE2D108B5CA1}" presName="comp" presStyleCnt="0"/>
      <dgm:spPr/>
      <dgm:t>
        <a:bodyPr/>
        <a:lstStyle/>
        <a:p>
          <a:endParaRPr lang="ru-RU"/>
        </a:p>
      </dgm:t>
    </dgm:pt>
    <dgm:pt modelId="{8BF7B1CE-4A26-4576-8305-49175E24A5C0}" type="pres">
      <dgm:prSet presAssocID="{FECC20B1-B85F-492D-AAC9-FE2D108B5CA1}" presName="box" presStyleLbl="node1" presStyleIdx="2" presStyleCnt="3"/>
      <dgm:spPr/>
      <dgm:t>
        <a:bodyPr/>
        <a:lstStyle/>
        <a:p>
          <a:endParaRPr lang="ru-RU"/>
        </a:p>
      </dgm:t>
    </dgm:pt>
    <dgm:pt modelId="{A248DAA6-9570-4587-9F7D-EA09F5A72162}" type="pres">
      <dgm:prSet presAssocID="{FECC20B1-B85F-492D-AAC9-FE2D108B5CA1}" presName="img" presStyleLbl="fgImgPlace1" presStyleIdx="2" presStyleCnt="3"/>
      <dgm:spPr>
        <a:blipFill rotWithShape="1">
          <a:blip xmlns:r="http://schemas.openxmlformats.org/officeDocument/2006/relationships" r:embed="rId3"/>
          <a:stretch>
            <a:fillRect/>
          </a:stretch>
        </a:blipFill>
      </dgm:spPr>
      <dgm:t>
        <a:bodyPr/>
        <a:lstStyle/>
        <a:p>
          <a:endParaRPr lang="ru-RU"/>
        </a:p>
      </dgm:t>
    </dgm:pt>
    <dgm:pt modelId="{E02EC9F7-A694-4E02-ABD9-0C7309F266A0}" type="pres">
      <dgm:prSet presAssocID="{FECC20B1-B85F-492D-AAC9-FE2D108B5CA1}" presName="text" presStyleLbl="node1" presStyleIdx="2" presStyleCnt="3">
        <dgm:presLayoutVars>
          <dgm:bulletEnabled val="1"/>
        </dgm:presLayoutVars>
      </dgm:prSet>
      <dgm:spPr/>
      <dgm:t>
        <a:bodyPr/>
        <a:lstStyle/>
        <a:p>
          <a:endParaRPr lang="ru-RU"/>
        </a:p>
      </dgm:t>
    </dgm:pt>
  </dgm:ptLst>
  <dgm:cxnLst>
    <dgm:cxn modelId="{07E6E349-451C-4FE9-BD34-E88BE7D3336B}" type="presOf" srcId="{FECC20B1-B85F-492D-AAC9-FE2D108B5CA1}" destId="{E02EC9F7-A694-4E02-ABD9-0C7309F266A0}" srcOrd="1" destOrd="0" presId="urn:microsoft.com/office/officeart/2005/8/layout/vList4"/>
    <dgm:cxn modelId="{F0B10B8A-5247-41FD-B213-6F42CB014A5D}" type="presOf" srcId="{2CD1289D-3FAF-4FCB-ADC7-EAEF6CC016C9}" destId="{93104EC1-3204-4CA7-AD95-55E71C9F0AFF}" srcOrd="1" destOrd="0" presId="urn:microsoft.com/office/officeart/2005/8/layout/vList4"/>
    <dgm:cxn modelId="{C2AF685C-210A-4B30-A1D9-C4D48FB13769}" type="presOf" srcId="{2CD1289D-3FAF-4FCB-ADC7-EAEF6CC016C9}" destId="{A1CF5B6A-3BFC-45C0-8EAC-857A89E4EB58}" srcOrd="0" destOrd="0" presId="urn:microsoft.com/office/officeart/2005/8/layout/vList4"/>
    <dgm:cxn modelId="{39C31E13-2083-4218-903E-8E7637CDA10B}" type="presOf" srcId="{FECC20B1-B85F-492D-AAC9-FE2D108B5CA1}" destId="{8BF7B1CE-4A26-4576-8305-49175E24A5C0}" srcOrd="0" destOrd="0" presId="urn:microsoft.com/office/officeart/2005/8/layout/vList4"/>
    <dgm:cxn modelId="{318E0996-69D2-4CBC-930D-E80FEA0A4ADF}" type="presOf" srcId="{92A4BAD0-C88C-4B26-A194-9F147CA98BC3}" destId="{6A32172B-8051-4138-B469-FB1A498AFE3F}" srcOrd="1" destOrd="0" presId="urn:microsoft.com/office/officeart/2005/8/layout/vList4"/>
    <dgm:cxn modelId="{E0C395C9-7101-4653-AFE6-94CE6DD99416}" srcId="{E2D2A33E-D817-4936-993D-8541F5A93FE7}" destId="{2CD1289D-3FAF-4FCB-ADC7-EAEF6CC016C9}" srcOrd="0" destOrd="0" parTransId="{8E2094D9-9330-439A-A82F-554814EF802A}" sibTransId="{13E22473-5B0B-483A-9076-CBA9E00BF75C}"/>
    <dgm:cxn modelId="{854DA46B-3E9D-4820-A3AE-FEDCFE8A9421}" type="presOf" srcId="{92A4BAD0-C88C-4B26-A194-9F147CA98BC3}" destId="{034EB548-1F9F-4F38-9030-81D89304A804}" srcOrd="0" destOrd="0" presId="urn:microsoft.com/office/officeart/2005/8/layout/vList4"/>
    <dgm:cxn modelId="{59C0F1E2-1583-4B1D-8DE0-7315AFB35FAB}" type="presOf" srcId="{E2D2A33E-D817-4936-993D-8541F5A93FE7}" destId="{C5B93AF3-38B0-4450-9D81-926697B6240D}" srcOrd="0" destOrd="0" presId="urn:microsoft.com/office/officeart/2005/8/layout/vList4"/>
    <dgm:cxn modelId="{593384B5-4821-45E6-94A6-FD00FC0785C0}" srcId="{E2D2A33E-D817-4936-993D-8541F5A93FE7}" destId="{FECC20B1-B85F-492D-AAC9-FE2D108B5CA1}" srcOrd="2" destOrd="0" parTransId="{69BB45E1-402F-44DF-99CE-43E8054224EE}" sibTransId="{671146EA-86E5-4879-9EF4-1F472EB4A0D7}"/>
    <dgm:cxn modelId="{1614A8E8-3288-4F97-B802-FA07AD0EA464}" srcId="{E2D2A33E-D817-4936-993D-8541F5A93FE7}" destId="{92A4BAD0-C88C-4B26-A194-9F147CA98BC3}" srcOrd="1" destOrd="0" parTransId="{60CD4D25-1AD0-49EE-AD29-D1BF4D6A98B6}" sibTransId="{7573A7EA-9E08-4852-A778-12FDA6E237C3}"/>
    <dgm:cxn modelId="{6F84303A-78AB-4605-9C36-896D32CD9E5D}" type="presParOf" srcId="{C5B93AF3-38B0-4450-9D81-926697B6240D}" destId="{8924B3A6-4DF0-4E9F-B073-CAE51F00E791}" srcOrd="0" destOrd="0" presId="urn:microsoft.com/office/officeart/2005/8/layout/vList4"/>
    <dgm:cxn modelId="{DEB0596A-ABAA-4797-8B1E-D5E80F56ACDA}" type="presParOf" srcId="{8924B3A6-4DF0-4E9F-B073-CAE51F00E791}" destId="{A1CF5B6A-3BFC-45C0-8EAC-857A89E4EB58}" srcOrd="0" destOrd="0" presId="urn:microsoft.com/office/officeart/2005/8/layout/vList4"/>
    <dgm:cxn modelId="{93EE6F3B-583B-4FE1-A90B-9831A49A1E33}" type="presParOf" srcId="{8924B3A6-4DF0-4E9F-B073-CAE51F00E791}" destId="{C69A65B3-CC8E-47B3-B4D8-88F2507F316F}" srcOrd="1" destOrd="0" presId="urn:microsoft.com/office/officeart/2005/8/layout/vList4"/>
    <dgm:cxn modelId="{670C58A9-56C5-4040-92F8-D0A0266555E6}" type="presParOf" srcId="{8924B3A6-4DF0-4E9F-B073-CAE51F00E791}" destId="{93104EC1-3204-4CA7-AD95-55E71C9F0AFF}" srcOrd="2" destOrd="0" presId="urn:microsoft.com/office/officeart/2005/8/layout/vList4"/>
    <dgm:cxn modelId="{2C27AB5D-E7B6-4BE7-9123-A8377A051244}" type="presParOf" srcId="{C5B93AF3-38B0-4450-9D81-926697B6240D}" destId="{F02BE3F1-DE00-453C-8F57-CD2D13624A65}" srcOrd="1" destOrd="0" presId="urn:microsoft.com/office/officeart/2005/8/layout/vList4"/>
    <dgm:cxn modelId="{B3B9B2FC-2FD2-4985-9E73-91A8E4C4CD60}" type="presParOf" srcId="{C5B93AF3-38B0-4450-9D81-926697B6240D}" destId="{89B2C8B0-58D0-4A31-BACE-1B2357F05080}" srcOrd="2" destOrd="0" presId="urn:microsoft.com/office/officeart/2005/8/layout/vList4"/>
    <dgm:cxn modelId="{8D51AAF1-7C56-421A-9AAF-5258BE92F51F}" type="presParOf" srcId="{89B2C8B0-58D0-4A31-BACE-1B2357F05080}" destId="{034EB548-1F9F-4F38-9030-81D89304A804}" srcOrd="0" destOrd="0" presId="urn:microsoft.com/office/officeart/2005/8/layout/vList4"/>
    <dgm:cxn modelId="{6D6E7912-F642-46C7-A892-2A1BEBF217EC}" type="presParOf" srcId="{89B2C8B0-58D0-4A31-BACE-1B2357F05080}" destId="{F72A0259-0352-4D4B-8534-232B8C243043}" srcOrd="1" destOrd="0" presId="urn:microsoft.com/office/officeart/2005/8/layout/vList4"/>
    <dgm:cxn modelId="{2987C615-CED2-477A-A881-D3E4ABBA3238}" type="presParOf" srcId="{89B2C8B0-58D0-4A31-BACE-1B2357F05080}" destId="{6A32172B-8051-4138-B469-FB1A498AFE3F}" srcOrd="2" destOrd="0" presId="urn:microsoft.com/office/officeart/2005/8/layout/vList4"/>
    <dgm:cxn modelId="{F06DF6F5-903D-41D2-8374-815D411197F6}" type="presParOf" srcId="{C5B93AF3-38B0-4450-9D81-926697B6240D}" destId="{AD0F472B-B185-466F-9101-2BB454916072}" srcOrd="3" destOrd="0" presId="urn:microsoft.com/office/officeart/2005/8/layout/vList4"/>
    <dgm:cxn modelId="{FAFF53C2-9F1B-4235-845B-89931ADEF758}" type="presParOf" srcId="{C5B93AF3-38B0-4450-9D81-926697B6240D}" destId="{65B688A1-A218-4AE1-ACB3-5116F6DF3ACE}" srcOrd="4" destOrd="0" presId="urn:microsoft.com/office/officeart/2005/8/layout/vList4"/>
    <dgm:cxn modelId="{B2DB88F9-6498-4C4B-B434-E62614961350}" type="presParOf" srcId="{65B688A1-A218-4AE1-ACB3-5116F6DF3ACE}" destId="{8BF7B1CE-4A26-4576-8305-49175E24A5C0}" srcOrd="0" destOrd="0" presId="urn:microsoft.com/office/officeart/2005/8/layout/vList4"/>
    <dgm:cxn modelId="{E8EA1DEA-6AC6-46CF-AF42-59D28220BA15}" type="presParOf" srcId="{65B688A1-A218-4AE1-ACB3-5116F6DF3ACE}" destId="{A248DAA6-9570-4587-9F7D-EA09F5A72162}" srcOrd="1" destOrd="0" presId="urn:microsoft.com/office/officeart/2005/8/layout/vList4"/>
    <dgm:cxn modelId="{A48A68B0-27AE-4E3E-90D8-56717BEF197A}" type="presParOf" srcId="{65B688A1-A218-4AE1-ACB3-5116F6DF3ACE}" destId="{E02EC9F7-A694-4E02-ABD9-0C7309F266A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7E50150-7C22-4E3F-A30E-3626689CD88B}"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ru-RU"/>
        </a:p>
      </dgm:t>
    </dgm:pt>
    <dgm:pt modelId="{E83BEAA4-7D6A-4668-9851-E92623A14A00}">
      <dgm:prSet phldrT="[Текст]" custT="1"/>
      <dgm:spPr>
        <a:xfrm rot="5400000">
          <a:off x="3390243" y="118733"/>
          <a:ext cx="1814564" cy="1578671"/>
        </a:xfrm>
        <a:prstGeom prst="hexagon">
          <a:avLst>
            <a:gd name="adj" fmla="val 25000"/>
            <a:gd name="vf" fmla="val 115470"/>
          </a:avLst>
        </a:prstGeom>
        <a:solidFill>
          <a:schemeClr val="accent2"/>
        </a:solidFill>
        <a:ln w="25400" cap="flat" cmpd="sng" algn="ctr">
          <a:solidFill>
            <a:schemeClr val="accent2"/>
          </a:solidFill>
          <a:prstDash val="solid"/>
        </a:ln>
        <a:effectLst/>
      </dgm:spPr>
      <dgm:t>
        <a:bodyPr/>
        <a:lstStyle/>
        <a:p>
          <a:pPr>
            <a:buNone/>
          </a:pPr>
          <a:r>
            <a:rPr lang="ru-RU" sz="1600" b="1" dirty="0">
              <a:solidFill>
                <a:sysClr val="window" lastClr="FFFFFF"/>
              </a:solidFill>
              <a:latin typeface="Calibri"/>
              <a:ea typeface="+mn-ea"/>
              <a:cs typeface="+mn-cs"/>
            </a:rPr>
            <a:t>Родители – ролевая модель для детей</a:t>
          </a:r>
        </a:p>
      </dgm:t>
    </dgm:pt>
    <dgm:pt modelId="{B2A5EE4A-6930-4F6C-A3B8-C6AA4B43CFA2}" type="parTrans" cxnId="{79BB5A76-D4C8-4986-A1E5-1BF3E4DE4307}">
      <dgm:prSet/>
      <dgm:spPr/>
      <dgm:t>
        <a:bodyPr/>
        <a:lstStyle/>
        <a:p>
          <a:endParaRPr lang="ru-RU"/>
        </a:p>
      </dgm:t>
    </dgm:pt>
    <dgm:pt modelId="{0606662F-2468-41F2-897E-38A883681C46}" type="sibTrans" cxnId="{79BB5A76-D4C8-4986-A1E5-1BF3E4DE4307}">
      <dgm:prSet/>
      <dgm:spPr>
        <a:xfrm rot="5400000">
          <a:off x="1685278" y="118733"/>
          <a:ext cx="1814564" cy="1578671"/>
        </a:xfrm>
        <a:prstGeom prst="hexagon">
          <a:avLst>
            <a:gd name="adj" fmla="val 25000"/>
            <a:gd name="vf" fmla="val 115470"/>
          </a:avLst>
        </a:prstGeom>
        <a:blipFill rotWithShape="0">
          <a:blip xmlns:r="http://schemas.openxmlformats.org/officeDocument/2006/relationships" r:embed="rId1"/>
          <a:srcRect/>
          <a:stretch>
            <a:fillRect l="-25000" r="-25000"/>
          </a:stretch>
        </a:blipFill>
        <a:ln w="25400" cap="flat" cmpd="sng" algn="ctr">
          <a:solidFill>
            <a:srgbClr val="F79646"/>
          </a:solidFill>
          <a:prstDash val="solid"/>
        </a:ln>
        <a:effectLst/>
      </dgm:spPr>
      <dgm:t>
        <a:bodyPr/>
        <a:lstStyle/>
        <a:p>
          <a:pPr>
            <a:buNone/>
          </a:pPr>
          <a:endParaRPr lang="ru-RU">
            <a:solidFill>
              <a:sysClr val="window" lastClr="FFFFFF"/>
            </a:solidFill>
            <a:latin typeface="Calibri"/>
            <a:ea typeface="+mn-ea"/>
            <a:cs typeface="+mn-cs"/>
          </a:endParaRPr>
        </a:p>
      </dgm:t>
    </dgm:pt>
    <dgm:pt modelId="{37CF67EB-192D-4708-96CD-A943C1F1A15C}">
      <dgm:prSet phldrT="[Текст]" custT="1"/>
      <dgm:spPr>
        <a:xfrm>
          <a:off x="5134766" y="363699"/>
          <a:ext cx="2025054" cy="1088738"/>
        </a:xfrm>
        <a:prstGeom prst="rect">
          <a:avLst/>
        </a:prstGeom>
        <a:noFill/>
        <a:ln>
          <a:noFill/>
        </a:ln>
        <a:effectLst/>
      </dgm:spPr>
      <dgm:t>
        <a:bodyPr/>
        <a:lstStyle/>
        <a:p>
          <a:pPr>
            <a:buNone/>
          </a:pPr>
          <a:r>
            <a:rPr lang="ru-RU" sz="1600" b="1" dirty="0">
              <a:solidFill>
                <a:sysClr val="windowText" lastClr="000000">
                  <a:hueOff val="0"/>
                  <a:satOff val="0"/>
                  <a:lumOff val="0"/>
                  <a:alphaOff val="0"/>
                </a:sysClr>
              </a:solidFill>
              <a:latin typeface="Calibri"/>
              <a:ea typeface="+mn-ea"/>
              <a:cs typeface="+mn-cs"/>
            </a:rPr>
            <a:t>В семье вырабатываются стереотипы поведения в обществе</a:t>
          </a:r>
        </a:p>
      </dgm:t>
    </dgm:pt>
    <dgm:pt modelId="{54A130C4-6BB3-4C96-A86D-4B47A6721402}" type="parTrans" cxnId="{147018CE-57FE-404F-B484-DC5757EA98BF}">
      <dgm:prSet/>
      <dgm:spPr/>
      <dgm:t>
        <a:bodyPr/>
        <a:lstStyle/>
        <a:p>
          <a:endParaRPr lang="ru-RU"/>
        </a:p>
      </dgm:t>
    </dgm:pt>
    <dgm:pt modelId="{9A2EB59E-DF0F-4593-9595-02CAEBAFE9E8}" type="sibTrans" cxnId="{147018CE-57FE-404F-B484-DC5757EA98BF}">
      <dgm:prSet/>
      <dgm:spPr/>
      <dgm:t>
        <a:bodyPr/>
        <a:lstStyle/>
        <a:p>
          <a:endParaRPr lang="ru-RU"/>
        </a:p>
      </dgm:t>
    </dgm:pt>
    <dgm:pt modelId="{D9B35467-561F-4358-B10F-1FE0AC3BCA2A}">
      <dgm:prSet phldrT="[Текст]" custT="1"/>
      <dgm:spPr>
        <a:xfrm rot="5400000">
          <a:off x="2534494" y="1658936"/>
          <a:ext cx="1814564" cy="1578671"/>
        </a:xfrm>
        <a:prstGeom prst="hexagon">
          <a:avLst>
            <a:gd name="adj" fmla="val 25000"/>
            <a:gd name="vf" fmla="val 115470"/>
          </a:avLst>
        </a:prstGeom>
        <a:solidFill>
          <a:schemeClr val="accent6"/>
        </a:solidFill>
        <a:ln w="25400" cap="flat" cmpd="sng" algn="ctr">
          <a:solidFill>
            <a:schemeClr val="accent6"/>
          </a:solidFill>
          <a:prstDash val="solid"/>
        </a:ln>
        <a:effectLst/>
      </dgm:spPr>
      <dgm:t>
        <a:bodyPr/>
        <a:lstStyle/>
        <a:p>
          <a:pPr>
            <a:buNone/>
          </a:pPr>
          <a:r>
            <a:rPr lang="ru-RU" sz="1600" b="1" dirty="0" err="1">
              <a:solidFill>
                <a:sysClr val="window" lastClr="FFFFFF"/>
              </a:solidFill>
              <a:latin typeface="Calibri"/>
              <a:ea typeface="+mn-ea"/>
              <a:cs typeface="+mn-cs"/>
            </a:rPr>
            <a:t>Демонст</a:t>
          </a:r>
          <a:r>
            <a:rPr lang="ru-RU" sz="1600" b="1" dirty="0">
              <a:solidFill>
                <a:sysClr val="window" lastClr="FFFFFF"/>
              </a:solidFill>
              <a:latin typeface="Calibri"/>
              <a:ea typeface="+mn-ea"/>
              <a:cs typeface="+mn-cs"/>
            </a:rPr>
            <a:t>-рация «положи-тельного образа» семьи</a:t>
          </a:r>
        </a:p>
      </dgm:t>
    </dgm:pt>
    <dgm:pt modelId="{18ECC4AA-524B-4B45-B581-2B687E887848}" type="parTrans" cxnId="{564B437D-4F87-45B5-AC41-E62B3E35887B}">
      <dgm:prSet/>
      <dgm:spPr/>
      <dgm:t>
        <a:bodyPr/>
        <a:lstStyle/>
        <a:p>
          <a:endParaRPr lang="ru-RU"/>
        </a:p>
      </dgm:t>
    </dgm:pt>
    <dgm:pt modelId="{5504F854-598F-45BF-9CC4-78AA12A5F76E}" type="sibTrans" cxnId="{564B437D-4F87-45B5-AC41-E62B3E35887B}">
      <dgm:prSet/>
      <dgm:spPr>
        <a:xfrm rot="5400000">
          <a:off x="4239460" y="1658936"/>
          <a:ext cx="1814564" cy="1578671"/>
        </a:xfrm>
        <a:prstGeom prst="hexagon">
          <a:avLst>
            <a:gd name="adj" fmla="val 25000"/>
            <a:gd name="vf" fmla="val 115470"/>
          </a:avLst>
        </a:prstGeom>
        <a:blipFill rotWithShape="0">
          <a:blip xmlns:r="http://schemas.openxmlformats.org/officeDocument/2006/relationships" r:embed="rId2"/>
          <a:srcRect/>
          <a:stretch>
            <a:fillRect l="-25000" r="-25000"/>
          </a:stretch>
        </a:blipFill>
        <a:ln w="25400" cap="flat" cmpd="sng" algn="ctr">
          <a:solidFill>
            <a:srgbClr val="9BBB59"/>
          </a:solidFill>
          <a:prstDash val="solid"/>
        </a:ln>
        <a:effectLst/>
      </dgm:spPr>
      <dgm:t>
        <a:bodyPr/>
        <a:lstStyle/>
        <a:p>
          <a:pPr>
            <a:buNone/>
          </a:pPr>
          <a:endParaRPr lang="ru-RU">
            <a:solidFill>
              <a:sysClr val="window" lastClr="FFFFFF"/>
            </a:solidFill>
            <a:latin typeface="Calibri"/>
            <a:ea typeface="+mn-ea"/>
            <a:cs typeface="+mn-cs"/>
          </a:endParaRPr>
        </a:p>
      </dgm:t>
    </dgm:pt>
    <dgm:pt modelId="{F8A38FFC-FF92-4755-B58C-332348563EBB}">
      <dgm:prSet phldrT="[Текст]" custT="1"/>
      <dgm:spPr>
        <a:xfrm>
          <a:off x="627387" y="1903902"/>
          <a:ext cx="1959729" cy="1088738"/>
        </a:xfrm>
        <a:prstGeom prst="rect">
          <a:avLst/>
        </a:prstGeom>
        <a:noFill/>
        <a:ln>
          <a:noFill/>
        </a:ln>
        <a:effectLst/>
      </dgm:spPr>
      <dgm:t>
        <a:bodyPr/>
        <a:lstStyle/>
        <a:p>
          <a:pPr>
            <a:buNone/>
          </a:pPr>
          <a:r>
            <a:rPr lang="ru-RU" sz="1800" b="1" dirty="0">
              <a:solidFill>
                <a:sysClr val="windowText" lastClr="000000">
                  <a:hueOff val="0"/>
                  <a:satOff val="0"/>
                  <a:lumOff val="0"/>
                  <a:alphaOff val="0"/>
                </a:sysClr>
              </a:solidFill>
              <a:latin typeface="Calibri"/>
              <a:ea typeface="+mn-ea"/>
              <a:cs typeface="+mn-cs"/>
            </a:rPr>
            <a:t>Продвижение стереотипов ЗОЖ</a:t>
          </a:r>
        </a:p>
      </dgm:t>
    </dgm:pt>
    <dgm:pt modelId="{316D13EC-C2DA-401C-9917-772E34B8A184}" type="parTrans" cxnId="{B7DC4F9B-8759-4E36-95B5-7B5822B77E2A}">
      <dgm:prSet/>
      <dgm:spPr/>
      <dgm:t>
        <a:bodyPr/>
        <a:lstStyle/>
        <a:p>
          <a:endParaRPr lang="ru-RU"/>
        </a:p>
      </dgm:t>
    </dgm:pt>
    <dgm:pt modelId="{D0D46568-256C-4B9D-B3D8-A7837B7B0C0D}" type="sibTrans" cxnId="{B7DC4F9B-8759-4E36-95B5-7B5822B77E2A}">
      <dgm:prSet/>
      <dgm:spPr/>
      <dgm:t>
        <a:bodyPr/>
        <a:lstStyle/>
        <a:p>
          <a:endParaRPr lang="ru-RU"/>
        </a:p>
      </dgm:t>
    </dgm:pt>
    <dgm:pt modelId="{4ABB78FF-1781-49EE-A380-92526831DC79}">
      <dgm:prSet phldrT="[Текст]" custT="1"/>
      <dgm:spPr>
        <a:xfrm rot="5400000">
          <a:off x="3390243" y="3199138"/>
          <a:ext cx="1814564" cy="1578671"/>
        </a:xfrm>
        <a:prstGeom prst="hexagon">
          <a:avLst>
            <a:gd name="adj" fmla="val 25000"/>
            <a:gd name="vf" fmla="val 115470"/>
          </a:avLst>
        </a:prstGeom>
        <a:solidFill>
          <a:schemeClr val="accent4"/>
        </a:solidFill>
        <a:ln w="25400" cap="flat" cmpd="sng" algn="ctr">
          <a:solidFill>
            <a:schemeClr val="accent4"/>
          </a:solidFill>
          <a:prstDash val="solid"/>
        </a:ln>
        <a:effectLst/>
      </dgm:spPr>
      <dgm:t>
        <a:bodyPr/>
        <a:lstStyle/>
        <a:p>
          <a:pPr>
            <a:buNone/>
          </a:pPr>
          <a:r>
            <a:rPr lang="ru-RU" sz="1800" b="1" dirty="0" err="1">
              <a:solidFill>
                <a:sysClr val="window" lastClr="FFFFFF"/>
              </a:solidFill>
              <a:latin typeface="Calibri"/>
              <a:ea typeface="+mn-ea"/>
              <a:cs typeface="+mn-cs"/>
            </a:rPr>
            <a:t>Трансля-ция</a:t>
          </a:r>
          <a:r>
            <a:rPr lang="ru-RU" sz="1800" b="1" dirty="0">
              <a:solidFill>
                <a:sysClr val="window" lastClr="FFFFFF"/>
              </a:solidFill>
              <a:latin typeface="Calibri"/>
              <a:ea typeface="+mn-ea"/>
              <a:cs typeface="+mn-cs"/>
            </a:rPr>
            <a:t> своего положи-тельного опыта</a:t>
          </a:r>
        </a:p>
      </dgm:t>
    </dgm:pt>
    <dgm:pt modelId="{B4097145-86A0-4383-8757-64CB1F59C3B2}" type="parTrans" cxnId="{70C82FD2-7507-4337-8E43-097284E97B72}">
      <dgm:prSet/>
      <dgm:spPr/>
      <dgm:t>
        <a:bodyPr/>
        <a:lstStyle/>
        <a:p>
          <a:endParaRPr lang="ru-RU"/>
        </a:p>
      </dgm:t>
    </dgm:pt>
    <dgm:pt modelId="{1D2EB174-5752-409B-8EAE-5E24198AFA5D}" type="sibTrans" cxnId="{70C82FD2-7507-4337-8E43-097284E97B72}">
      <dgm:prSet/>
      <dgm:spPr>
        <a:xfrm rot="5400000">
          <a:off x="1685278" y="3199138"/>
          <a:ext cx="1814564" cy="1578671"/>
        </a:xfrm>
        <a:prstGeom prst="hexagon">
          <a:avLst>
            <a:gd name="adj" fmla="val 25000"/>
            <a:gd name="vf" fmla="val 115470"/>
          </a:avLst>
        </a:prstGeom>
        <a:blipFill rotWithShape="0">
          <a:blip xmlns:r="http://schemas.openxmlformats.org/officeDocument/2006/relationships" r:embed="rId3"/>
          <a:srcRect/>
          <a:stretch>
            <a:fillRect l="-25000" r="-25000"/>
          </a:stretch>
        </a:blipFill>
        <a:ln w="25400" cap="flat" cmpd="sng" algn="ctr">
          <a:solidFill>
            <a:srgbClr val="C0504D"/>
          </a:solidFill>
          <a:prstDash val="solid"/>
        </a:ln>
        <a:effectLst/>
      </dgm:spPr>
      <dgm:t>
        <a:bodyPr/>
        <a:lstStyle/>
        <a:p>
          <a:pPr>
            <a:buNone/>
          </a:pPr>
          <a:endParaRPr lang="ru-RU">
            <a:solidFill>
              <a:sysClr val="window" lastClr="FFFFFF"/>
            </a:solidFill>
            <a:latin typeface="Calibri"/>
            <a:ea typeface="+mn-ea"/>
            <a:cs typeface="+mn-cs"/>
          </a:endParaRPr>
        </a:p>
      </dgm:t>
    </dgm:pt>
    <dgm:pt modelId="{91CD4FB4-1603-4A9A-990E-FACA2E57F8B9}">
      <dgm:prSet phldrT="[Текст]" custT="1"/>
      <dgm:spPr>
        <a:xfrm>
          <a:off x="5134766" y="3444105"/>
          <a:ext cx="2025054" cy="1088738"/>
        </a:xfrm>
        <a:prstGeom prst="rect">
          <a:avLst/>
        </a:prstGeom>
        <a:noFill/>
        <a:ln>
          <a:noFill/>
        </a:ln>
        <a:effectLst/>
      </dgm:spPr>
      <dgm:t>
        <a:bodyPr/>
        <a:lstStyle/>
        <a:p>
          <a:pPr>
            <a:buNone/>
          </a:pPr>
          <a:r>
            <a:rPr lang="ru-RU" sz="1600" b="1" dirty="0">
              <a:solidFill>
                <a:sysClr val="windowText" lastClr="000000">
                  <a:hueOff val="0"/>
                  <a:satOff val="0"/>
                  <a:lumOff val="0"/>
                  <a:alphaOff val="0"/>
                </a:sysClr>
              </a:solidFill>
              <a:latin typeface="Calibri"/>
              <a:ea typeface="+mn-ea"/>
              <a:cs typeface="+mn-cs"/>
            </a:rPr>
            <a:t>Формирование навыков общения, пребывания в обществе, заботы о здоровье</a:t>
          </a:r>
        </a:p>
      </dgm:t>
    </dgm:pt>
    <dgm:pt modelId="{C41CC896-4E65-425F-9879-CA3A75DA7DB7}" type="parTrans" cxnId="{4AF2F2A9-074A-457F-8E71-8E548657E9D3}">
      <dgm:prSet/>
      <dgm:spPr/>
      <dgm:t>
        <a:bodyPr/>
        <a:lstStyle/>
        <a:p>
          <a:endParaRPr lang="ru-RU"/>
        </a:p>
      </dgm:t>
    </dgm:pt>
    <dgm:pt modelId="{0F3AA45E-C8D9-4EB5-917C-70DE1C7CDE6D}" type="sibTrans" cxnId="{4AF2F2A9-074A-457F-8E71-8E548657E9D3}">
      <dgm:prSet/>
      <dgm:spPr/>
      <dgm:t>
        <a:bodyPr/>
        <a:lstStyle/>
        <a:p>
          <a:endParaRPr lang="ru-RU"/>
        </a:p>
      </dgm:t>
    </dgm:pt>
    <dgm:pt modelId="{E933CF0A-67C4-4953-AD97-410336327881}" type="pres">
      <dgm:prSet presAssocID="{87E50150-7C22-4E3F-A30E-3626689CD88B}" presName="Name0" presStyleCnt="0">
        <dgm:presLayoutVars>
          <dgm:chMax/>
          <dgm:chPref/>
          <dgm:dir/>
          <dgm:animLvl val="lvl"/>
        </dgm:presLayoutVars>
      </dgm:prSet>
      <dgm:spPr/>
      <dgm:t>
        <a:bodyPr/>
        <a:lstStyle/>
        <a:p>
          <a:endParaRPr lang="ru-RU"/>
        </a:p>
      </dgm:t>
    </dgm:pt>
    <dgm:pt modelId="{8AF9E30F-D6C0-409F-80EE-F7E493EA2C49}" type="pres">
      <dgm:prSet presAssocID="{E83BEAA4-7D6A-4668-9851-E92623A14A00}" presName="composite" presStyleCnt="0"/>
      <dgm:spPr/>
    </dgm:pt>
    <dgm:pt modelId="{38B94C33-ADF1-4A92-8011-28A896C4D04E}" type="pres">
      <dgm:prSet presAssocID="{E83BEAA4-7D6A-4668-9851-E92623A14A00}" presName="Parent1" presStyleLbl="node1" presStyleIdx="0" presStyleCnt="6">
        <dgm:presLayoutVars>
          <dgm:chMax val="1"/>
          <dgm:chPref val="1"/>
          <dgm:bulletEnabled val="1"/>
        </dgm:presLayoutVars>
      </dgm:prSet>
      <dgm:spPr/>
      <dgm:t>
        <a:bodyPr/>
        <a:lstStyle/>
        <a:p>
          <a:endParaRPr lang="ru-RU"/>
        </a:p>
      </dgm:t>
    </dgm:pt>
    <dgm:pt modelId="{57835223-CD94-4FF0-B706-26A5B16217EF}" type="pres">
      <dgm:prSet presAssocID="{E83BEAA4-7D6A-4668-9851-E92623A14A00}" presName="Childtext1" presStyleLbl="revTx" presStyleIdx="0" presStyleCnt="3">
        <dgm:presLayoutVars>
          <dgm:chMax val="0"/>
          <dgm:chPref val="0"/>
          <dgm:bulletEnabled val="1"/>
        </dgm:presLayoutVars>
      </dgm:prSet>
      <dgm:spPr/>
      <dgm:t>
        <a:bodyPr/>
        <a:lstStyle/>
        <a:p>
          <a:endParaRPr lang="ru-RU"/>
        </a:p>
      </dgm:t>
    </dgm:pt>
    <dgm:pt modelId="{8A265F85-DB83-4684-8A36-1F66182A95FE}" type="pres">
      <dgm:prSet presAssocID="{E83BEAA4-7D6A-4668-9851-E92623A14A00}" presName="BalanceSpacing" presStyleCnt="0"/>
      <dgm:spPr/>
    </dgm:pt>
    <dgm:pt modelId="{6F15D617-CB3A-4566-8DC5-41DB41550DE1}" type="pres">
      <dgm:prSet presAssocID="{E83BEAA4-7D6A-4668-9851-E92623A14A00}" presName="BalanceSpacing1" presStyleCnt="0"/>
      <dgm:spPr/>
    </dgm:pt>
    <dgm:pt modelId="{543C1F56-CD99-447D-ADA3-B80C107D8EDC}" type="pres">
      <dgm:prSet presAssocID="{0606662F-2468-41F2-897E-38A883681C46}" presName="Accent1Text" presStyleLbl="node1" presStyleIdx="1" presStyleCnt="6"/>
      <dgm:spPr/>
      <dgm:t>
        <a:bodyPr/>
        <a:lstStyle/>
        <a:p>
          <a:endParaRPr lang="ru-RU"/>
        </a:p>
      </dgm:t>
    </dgm:pt>
    <dgm:pt modelId="{83E9F06B-F3CD-42CE-98B9-019F3C361D82}" type="pres">
      <dgm:prSet presAssocID="{0606662F-2468-41F2-897E-38A883681C46}" presName="spaceBetweenRectangles" presStyleCnt="0"/>
      <dgm:spPr/>
    </dgm:pt>
    <dgm:pt modelId="{CC55710E-1AAE-458F-B721-F0E3486FD47D}" type="pres">
      <dgm:prSet presAssocID="{D9B35467-561F-4358-B10F-1FE0AC3BCA2A}" presName="composite" presStyleCnt="0"/>
      <dgm:spPr/>
    </dgm:pt>
    <dgm:pt modelId="{EA89DA04-2BB1-4F8D-9D69-C691C900446B}" type="pres">
      <dgm:prSet presAssocID="{D9B35467-561F-4358-B10F-1FE0AC3BCA2A}" presName="Parent1" presStyleLbl="node1" presStyleIdx="2" presStyleCnt="6">
        <dgm:presLayoutVars>
          <dgm:chMax val="1"/>
          <dgm:chPref val="1"/>
          <dgm:bulletEnabled val="1"/>
        </dgm:presLayoutVars>
      </dgm:prSet>
      <dgm:spPr/>
      <dgm:t>
        <a:bodyPr/>
        <a:lstStyle/>
        <a:p>
          <a:endParaRPr lang="ru-RU"/>
        </a:p>
      </dgm:t>
    </dgm:pt>
    <dgm:pt modelId="{2F675949-CDE0-44D8-BE77-8CFFE719C56F}" type="pres">
      <dgm:prSet presAssocID="{D9B35467-561F-4358-B10F-1FE0AC3BCA2A}" presName="Childtext1" presStyleLbl="revTx" presStyleIdx="1" presStyleCnt="3">
        <dgm:presLayoutVars>
          <dgm:chMax val="0"/>
          <dgm:chPref val="0"/>
          <dgm:bulletEnabled val="1"/>
        </dgm:presLayoutVars>
      </dgm:prSet>
      <dgm:spPr/>
      <dgm:t>
        <a:bodyPr/>
        <a:lstStyle/>
        <a:p>
          <a:endParaRPr lang="ru-RU"/>
        </a:p>
      </dgm:t>
    </dgm:pt>
    <dgm:pt modelId="{C874B84E-AF70-443C-9A4D-0FE5E61B12D1}" type="pres">
      <dgm:prSet presAssocID="{D9B35467-561F-4358-B10F-1FE0AC3BCA2A}" presName="BalanceSpacing" presStyleCnt="0"/>
      <dgm:spPr/>
    </dgm:pt>
    <dgm:pt modelId="{6E658D5A-74D8-4247-B8E1-387C393B2D29}" type="pres">
      <dgm:prSet presAssocID="{D9B35467-561F-4358-B10F-1FE0AC3BCA2A}" presName="BalanceSpacing1" presStyleCnt="0"/>
      <dgm:spPr/>
    </dgm:pt>
    <dgm:pt modelId="{379F9DAD-4A84-4E40-B01A-A5DAD1A13AC7}" type="pres">
      <dgm:prSet presAssocID="{5504F854-598F-45BF-9CC4-78AA12A5F76E}" presName="Accent1Text" presStyleLbl="node1" presStyleIdx="3" presStyleCnt="6"/>
      <dgm:spPr/>
      <dgm:t>
        <a:bodyPr/>
        <a:lstStyle/>
        <a:p>
          <a:endParaRPr lang="ru-RU"/>
        </a:p>
      </dgm:t>
    </dgm:pt>
    <dgm:pt modelId="{C3A34AFA-553A-429B-B314-F8990B5A3255}" type="pres">
      <dgm:prSet presAssocID="{5504F854-598F-45BF-9CC4-78AA12A5F76E}" presName="spaceBetweenRectangles" presStyleCnt="0"/>
      <dgm:spPr/>
    </dgm:pt>
    <dgm:pt modelId="{8BEF7339-918A-4038-A09E-ED8100518AE1}" type="pres">
      <dgm:prSet presAssocID="{4ABB78FF-1781-49EE-A380-92526831DC79}" presName="composite" presStyleCnt="0"/>
      <dgm:spPr/>
    </dgm:pt>
    <dgm:pt modelId="{28773771-6141-4F58-A61E-9F622AB6DF72}" type="pres">
      <dgm:prSet presAssocID="{4ABB78FF-1781-49EE-A380-92526831DC79}" presName="Parent1" presStyleLbl="node1" presStyleIdx="4" presStyleCnt="6">
        <dgm:presLayoutVars>
          <dgm:chMax val="1"/>
          <dgm:chPref val="1"/>
          <dgm:bulletEnabled val="1"/>
        </dgm:presLayoutVars>
      </dgm:prSet>
      <dgm:spPr/>
      <dgm:t>
        <a:bodyPr/>
        <a:lstStyle/>
        <a:p>
          <a:endParaRPr lang="ru-RU"/>
        </a:p>
      </dgm:t>
    </dgm:pt>
    <dgm:pt modelId="{47ACC954-D738-4927-B18D-E8BDCC12093A}" type="pres">
      <dgm:prSet presAssocID="{4ABB78FF-1781-49EE-A380-92526831DC79}" presName="Childtext1" presStyleLbl="revTx" presStyleIdx="2" presStyleCnt="3">
        <dgm:presLayoutVars>
          <dgm:chMax val="0"/>
          <dgm:chPref val="0"/>
          <dgm:bulletEnabled val="1"/>
        </dgm:presLayoutVars>
      </dgm:prSet>
      <dgm:spPr/>
      <dgm:t>
        <a:bodyPr/>
        <a:lstStyle/>
        <a:p>
          <a:endParaRPr lang="ru-RU"/>
        </a:p>
      </dgm:t>
    </dgm:pt>
    <dgm:pt modelId="{D244CA46-7F36-460F-A63E-3B5380806527}" type="pres">
      <dgm:prSet presAssocID="{4ABB78FF-1781-49EE-A380-92526831DC79}" presName="BalanceSpacing" presStyleCnt="0"/>
      <dgm:spPr/>
    </dgm:pt>
    <dgm:pt modelId="{E582D69E-268D-4EE9-A742-5E39967C675E}" type="pres">
      <dgm:prSet presAssocID="{4ABB78FF-1781-49EE-A380-92526831DC79}" presName="BalanceSpacing1" presStyleCnt="0"/>
      <dgm:spPr/>
    </dgm:pt>
    <dgm:pt modelId="{0017DBB0-437D-4CA3-A365-24A38F957D01}" type="pres">
      <dgm:prSet presAssocID="{1D2EB174-5752-409B-8EAE-5E24198AFA5D}" presName="Accent1Text" presStyleLbl="node1" presStyleIdx="5" presStyleCnt="6"/>
      <dgm:spPr/>
      <dgm:t>
        <a:bodyPr/>
        <a:lstStyle/>
        <a:p>
          <a:endParaRPr lang="ru-RU"/>
        </a:p>
      </dgm:t>
    </dgm:pt>
  </dgm:ptLst>
  <dgm:cxnLst>
    <dgm:cxn modelId="{AF96921E-7AA0-4186-8FAF-4AE3C0B1EB4A}" type="presOf" srcId="{E83BEAA4-7D6A-4668-9851-E92623A14A00}" destId="{38B94C33-ADF1-4A92-8011-28A896C4D04E}" srcOrd="0" destOrd="0" presId="urn:microsoft.com/office/officeart/2008/layout/AlternatingHexagons"/>
    <dgm:cxn modelId="{B7DC4F9B-8759-4E36-95B5-7B5822B77E2A}" srcId="{D9B35467-561F-4358-B10F-1FE0AC3BCA2A}" destId="{F8A38FFC-FF92-4755-B58C-332348563EBB}" srcOrd="0" destOrd="0" parTransId="{316D13EC-C2DA-401C-9917-772E34B8A184}" sibTransId="{D0D46568-256C-4B9D-B3D8-A7837B7B0C0D}"/>
    <dgm:cxn modelId="{147018CE-57FE-404F-B484-DC5757EA98BF}" srcId="{E83BEAA4-7D6A-4668-9851-E92623A14A00}" destId="{37CF67EB-192D-4708-96CD-A943C1F1A15C}" srcOrd="0" destOrd="0" parTransId="{54A130C4-6BB3-4C96-A86D-4B47A6721402}" sibTransId="{9A2EB59E-DF0F-4593-9595-02CAEBAFE9E8}"/>
    <dgm:cxn modelId="{8F9CE633-2BC1-4250-AFC9-60C38270C7E1}" type="presOf" srcId="{5504F854-598F-45BF-9CC4-78AA12A5F76E}" destId="{379F9DAD-4A84-4E40-B01A-A5DAD1A13AC7}" srcOrd="0" destOrd="0" presId="urn:microsoft.com/office/officeart/2008/layout/AlternatingHexagons"/>
    <dgm:cxn modelId="{4AF2F2A9-074A-457F-8E71-8E548657E9D3}" srcId="{4ABB78FF-1781-49EE-A380-92526831DC79}" destId="{91CD4FB4-1603-4A9A-990E-FACA2E57F8B9}" srcOrd="0" destOrd="0" parTransId="{C41CC896-4E65-425F-9879-CA3A75DA7DB7}" sibTransId="{0F3AA45E-C8D9-4EB5-917C-70DE1C7CDE6D}"/>
    <dgm:cxn modelId="{79BB5A76-D4C8-4986-A1E5-1BF3E4DE4307}" srcId="{87E50150-7C22-4E3F-A30E-3626689CD88B}" destId="{E83BEAA4-7D6A-4668-9851-E92623A14A00}" srcOrd="0" destOrd="0" parTransId="{B2A5EE4A-6930-4F6C-A3B8-C6AA4B43CFA2}" sibTransId="{0606662F-2468-41F2-897E-38A883681C46}"/>
    <dgm:cxn modelId="{70C82FD2-7507-4337-8E43-097284E97B72}" srcId="{87E50150-7C22-4E3F-A30E-3626689CD88B}" destId="{4ABB78FF-1781-49EE-A380-92526831DC79}" srcOrd="2" destOrd="0" parTransId="{B4097145-86A0-4383-8757-64CB1F59C3B2}" sibTransId="{1D2EB174-5752-409B-8EAE-5E24198AFA5D}"/>
    <dgm:cxn modelId="{94697724-27A1-45CE-A9B0-C6913D21C001}" type="presOf" srcId="{0606662F-2468-41F2-897E-38A883681C46}" destId="{543C1F56-CD99-447D-ADA3-B80C107D8EDC}" srcOrd="0" destOrd="0" presId="urn:microsoft.com/office/officeart/2008/layout/AlternatingHexagons"/>
    <dgm:cxn modelId="{E4F3E5D7-37C4-40E9-B308-028796481972}" type="presOf" srcId="{1D2EB174-5752-409B-8EAE-5E24198AFA5D}" destId="{0017DBB0-437D-4CA3-A365-24A38F957D01}" srcOrd="0" destOrd="0" presId="urn:microsoft.com/office/officeart/2008/layout/AlternatingHexagons"/>
    <dgm:cxn modelId="{12FFF544-88F4-4417-9FDF-9546DB381187}" type="presOf" srcId="{91CD4FB4-1603-4A9A-990E-FACA2E57F8B9}" destId="{47ACC954-D738-4927-B18D-E8BDCC12093A}" srcOrd="0" destOrd="0" presId="urn:microsoft.com/office/officeart/2008/layout/AlternatingHexagons"/>
    <dgm:cxn modelId="{AEC0F399-18CE-4753-9E9E-DA3585E47C36}" type="presOf" srcId="{37CF67EB-192D-4708-96CD-A943C1F1A15C}" destId="{57835223-CD94-4FF0-B706-26A5B16217EF}" srcOrd="0" destOrd="0" presId="urn:microsoft.com/office/officeart/2008/layout/AlternatingHexagons"/>
    <dgm:cxn modelId="{20456FEB-0C33-436D-A42D-1DD8BE275FFF}" type="presOf" srcId="{D9B35467-561F-4358-B10F-1FE0AC3BCA2A}" destId="{EA89DA04-2BB1-4F8D-9D69-C691C900446B}" srcOrd="0" destOrd="0" presId="urn:microsoft.com/office/officeart/2008/layout/AlternatingHexagons"/>
    <dgm:cxn modelId="{564B437D-4F87-45B5-AC41-E62B3E35887B}" srcId="{87E50150-7C22-4E3F-A30E-3626689CD88B}" destId="{D9B35467-561F-4358-B10F-1FE0AC3BCA2A}" srcOrd="1" destOrd="0" parTransId="{18ECC4AA-524B-4B45-B581-2B687E887848}" sibTransId="{5504F854-598F-45BF-9CC4-78AA12A5F76E}"/>
    <dgm:cxn modelId="{A639FCB2-0125-4985-AB33-665E3F124FBF}" type="presOf" srcId="{4ABB78FF-1781-49EE-A380-92526831DC79}" destId="{28773771-6141-4F58-A61E-9F622AB6DF72}" srcOrd="0" destOrd="0" presId="urn:microsoft.com/office/officeart/2008/layout/AlternatingHexagons"/>
    <dgm:cxn modelId="{4C435A7F-B191-46DF-8928-E3A68D97257C}" type="presOf" srcId="{F8A38FFC-FF92-4755-B58C-332348563EBB}" destId="{2F675949-CDE0-44D8-BE77-8CFFE719C56F}" srcOrd="0" destOrd="0" presId="urn:microsoft.com/office/officeart/2008/layout/AlternatingHexagons"/>
    <dgm:cxn modelId="{09EC2A72-1D0E-49A3-AB1D-E80BD1AAE8EA}" type="presOf" srcId="{87E50150-7C22-4E3F-A30E-3626689CD88B}" destId="{E933CF0A-67C4-4953-AD97-410336327881}" srcOrd="0" destOrd="0" presId="urn:microsoft.com/office/officeart/2008/layout/AlternatingHexagons"/>
    <dgm:cxn modelId="{E018C9D0-DF10-4882-9488-10ABE42CFE32}" type="presParOf" srcId="{E933CF0A-67C4-4953-AD97-410336327881}" destId="{8AF9E30F-D6C0-409F-80EE-F7E493EA2C49}" srcOrd="0" destOrd="0" presId="urn:microsoft.com/office/officeart/2008/layout/AlternatingHexagons"/>
    <dgm:cxn modelId="{7B20B7CB-8A8D-4061-AE8C-73A93FBD0AF3}" type="presParOf" srcId="{8AF9E30F-D6C0-409F-80EE-F7E493EA2C49}" destId="{38B94C33-ADF1-4A92-8011-28A896C4D04E}" srcOrd="0" destOrd="0" presId="urn:microsoft.com/office/officeart/2008/layout/AlternatingHexagons"/>
    <dgm:cxn modelId="{BBCD3A16-25C1-4DAD-8545-ED88F126A6CC}" type="presParOf" srcId="{8AF9E30F-D6C0-409F-80EE-F7E493EA2C49}" destId="{57835223-CD94-4FF0-B706-26A5B16217EF}" srcOrd="1" destOrd="0" presId="urn:microsoft.com/office/officeart/2008/layout/AlternatingHexagons"/>
    <dgm:cxn modelId="{B47FDD35-FFCB-44B5-BADB-59F0ECD46DA4}" type="presParOf" srcId="{8AF9E30F-D6C0-409F-80EE-F7E493EA2C49}" destId="{8A265F85-DB83-4684-8A36-1F66182A95FE}" srcOrd="2" destOrd="0" presId="urn:microsoft.com/office/officeart/2008/layout/AlternatingHexagons"/>
    <dgm:cxn modelId="{A0E7AA83-DC4D-4524-99CA-32ADE7C60A51}" type="presParOf" srcId="{8AF9E30F-D6C0-409F-80EE-F7E493EA2C49}" destId="{6F15D617-CB3A-4566-8DC5-41DB41550DE1}" srcOrd="3" destOrd="0" presId="urn:microsoft.com/office/officeart/2008/layout/AlternatingHexagons"/>
    <dgm:cxn modelId="{85C09E28-8531-496F-8543-AB49F88442A0}" type="presParOf" srcId="{8AF9E30F-D6C0-409F-80EE-F7E493EA2C49}" destId="{543C1F56-CD99-447D-ADA3-B80C107D8EDC}" srcOrd="4" destOrd="0" presId="urn:microsoft.com/office/officeart/2008/layout/AlternatingHexagons"/>
    <dgm:cxn modelId="{0D6CEDD1-26A9-4F7D-8739-9D84E13AAADB}" type="presParOf" srcId="{E933CF0A-67C4-4953-AD97-410336327881}" destId="{83E9F06B-F3CD-42CE-98B9-019F3C361D82}" srcOrd="1" destOrd="0" presId="urn:microsoft.com/office/officeart/2008/layout/AlternatingHexagons"/>
    <dgm:cxn modelId="{E450CA47-AA58-4682-B0ED-705178FF181F}" type="presParOf" srcId="{E933CF0A-67C4-4953-AD97-410336327881}" destId="{CC55710E-1AAE-458F-B721-F0E3486FD47D}" srcOrd="2" destOrd="0" presId="urn:microsoft.com/office/officeart/2008/layout/AlternatingHexagons"/>
    <dgm:cxn modelId="{B4ADD55E-8966-45CD-8231-1A0F83D718EA}" type="presParOf" srcId="{CC55710E-1AAE-458F-B721-F0E3486FD47D}" destId="{EA89DA04-2BB1-4F8D-9D69-C691C900446B}" srcOrd="0" destOrd="0" presId="urn:microsoft.com/office/officeart/2008/layout/AlternatingHexagons"/>
    <dgm:cxn modelId="{5AEFBC4A-A080-4833-8121-0F2C5E59DD4A}" type="presParOf" srcId="{CC55710E-1AAE-458F-B721-F0E3486FD47D}" destId="{2F675949-CDE0-44D8-BE77-8CFFE719C56F}" srcOrd="1" destOrd="0" presId="urn:microsoft.com/office/officeart/2008/layout/AlternatingHexagons"/>
    <dgm:cxn modelId="{933B1357-187E-4645-8C15-E03EE0DCEF5A}" type="presParOf" srcId="{CC55710E-1AAE-458F-B721-F0E3486FD47D}" destId="{C874B84E-AF70-443C-9A4D-0FE5E61B12D1}" srcOrd="2" destOrd="0" presId="urn:microsoft.com/office/officeart/2008/layout/AlternatingHexagons"/>
    <dgm:cxn modelId="{387F1C4E-5B32-440E-9EE9-00DECD24BBE9}" type="presParOf" srcId="{CC55710E-1AAE-458F-B721-F0E3486FD47D}" destId="{6E658D5A-74D8-4247-B8E1-387C393B2D29}" srcOrd="3" destOrd="0" presId="urn:microsoft.com/office/officeart/2008/layout/AlternatingHexagons"/>
    <dgm:cxn modelId="{0DB0507B-7C36-429D-A88E-711E9D7C1A58}" type="presParOf" srcId="{CC55710E-1AAE-458F-B721-F0E3486FD47D}" destId="{379F9DAD-4A84-4E40-B01A-A5DAD1A13AC7}" srcOrd="4" destOrd="0" presId="urn:microsoft.com/office/officeart/2008/layout/AlternatingHexagons"/>
    <dgm:cxn modelId="{545AC89D-5DF2-490D-956A-CDDDE1511CF9}" type="presParOf" srcId="{E933CF0A-67C4-4953-AD97-410336327881}" destId="{C3A34AFA-553A-429B-B314-F8990B5A3255}" srcOrd="3" destOrd="0" presId="urn:microsoft.com/office/officeart/2008/layout/AlternatingHexagons"/>
    <dgm:cxn modelId="{01AE611A-6F07-4E85-A112-5584A55130F9}" type="presParOf" srcId="{E933CF0A-67C4-4953-AD97-410336327881}" destId="{8BEF7339-918A-4038-A09E-ED8100518AE1}" srcOrd="4" destOrd="0" presId="urn:microsoft.com/office/officeart/2008/layout/AlternatingHexagons"/>
    <dgm:cxn modelId="{AD0A68B5-2B60-4E7E-B894-443520B57210}" type="presParOf" srcId="{8BEF7339-918A-4038-A09E-ED8100518AE1}" destId="{28773771-6141-4F58-A61E-9F622AB6DF72}" srcOrd="0" destOrd="0" presId="urn:microsoft.com/office/officeart/2008/layout/AlternatingHexagons"/>
    <dgm:cxn modelId="{9CD62118-9A34-4348-B314-D2C320B41BA6}" type="presParOf" srcId="{8BEF7339-918A-4038-A09E-ED8100518AE1}" destId="{47ACC954-D738-4927-B18D-E8BDCC12093A}" srcOrd="1" destOrd="0" presId="urn:microsoft.com/office/officeart/2008/layout/AlternatingHexagons"/>
    <dgm:cxn modelId="{84991FEE-5C0C-4DD4-9564-7313CF490241}" type="presParOf" srcId="{8BEF7339-918A-4038-A09E-ED8100518AE1}" destId="{D244CA46-7F36-460F-A63E-3B5380806527}" srcOrd="2" destOrd="0" presId="urn:microsoft.com/office/officeart/2008/layout/AlternatingHexagons"/>
    <dgm:cxn modelId="{45C2704E-AE4D-4D6D-A0FE-4EB11C2D5290}" type="presParOf" srcId="{8BEF7339-918A-4038-A09E-ED8100518AE1}" destId="{E582D69E-268D-4EE9-A742-5E39967C675E}" srcOrd="3" destOrd="0" presId="urn:microsoft.com/office/officeart/2008/layout/AlternatingHexagons"/>
    <dgm:cxn modelId="{793D3A44-B8B8-401F-B174-F8CA874C2333}" type="presParOf" srcId="{8BEF7339-918A-4038-A09E-ED8100518AE1}" destId="{0017DBB0-437D-4CA3-A365-24A38F957D01}"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96E7581-6860-4B6B-91E2-01A3638C6C9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ru-RU"/>
        </a:p>
      </dgm:t>
    </dgm:pt>
    <dgm:pt modelId="{29EBA4E9-F6E8-4A8C-8905-4278B24DDB26}">
      <dgm:prSet phldrT="[Текст]"/>
      <dgm:spPr>
        <a:xfrm>
          <a:off x="0" y="0"/>
          <a:ext cx="6984776" cy="919473"/>
        </a:xfrm>
        <a:prstGeom prst="roundRect">
          <a:avLst>
            <a:gd name="adj" fmla="val 10000"/>
          </a:avLst>
        </a:prstGeom>
        <a:solidFill>
          <a:sysClr val="window" lastClr="FFFFFF"/>
        </a:solidFill>
        <a:ln w="25400" cap="flat" cmpd="sng" algn="ctr">
          <a:solidFill>
            <a:schemeClr val="accent5"/>
          </a:solidFill>
          <a:prstDash val="solid"/>
        </a:ln>
        <a:effectLst/>
      </dgm:spPr>
      <dgm:t>
        <a:bodyPr/>
        <a:lstStyle/>
        <a:p>
          <a:pPr>
            <a:buNone/>
          </a:pPr>
          <a:r>
            <a:rPr lang="ru-RU" sz="1800" b="1" dirty="0">
              <a:solidFill>
                <a:sysClr val="windowText" lastClr="000000"/>
              </a:solidFill>
              <a:latin typeface="Calibri"/>
              <a:ea typeface="+mn-ea"/>
              <a:cs typeface="+mn-cs"/>
            </a:rPr>
            <a:t>Активная жизненная позиция</a:t>
          </a:r>
        </a:p>
      </dgm:t>
    </dgm:pt>
    <dgm:pt modelId="{AB369AA4-F552-4E4C-8958-38F57CA3B004}" type="parTrans" cxnId="{4378F832-E0CD-42F9-A513-D5C757D91D47}">
      <dgm:prSet/>
      <dgm:spPr/>
      <dgm:t>
        <a:bodyPr/>
        <a:lstStyle/>
        <a:p>
          <a:endParaRPr lang="ru-RU"/>
        </a:p>
      </dgm:t>
    </dgm:pt>
    <dgm:pt modelId="{4B1254E3-8338-4B6A-BE25-16E6B913A857}" type="sibTrans" cxnId="{4378F832-E0CD-42F9-A513-D5C757D91D47}">
      <dgm:prSet/>
      <dgm:spPr/>
      <dgm:t>
        <a:bodyPr/>
        <a:lstStyle/>
        <a:p>
          <a:endParaRPr lang="ru-RU"/>
        </a:p>
      </dgm:t>
    </dgm:pt>
    <dgm:pt modelId="{72651A26-6EB4-4A60-A192-C820D0BDDD37}">
      <dgm:prSet phldrT="[Текст]" custT="1"/>
      <dgm:spPr>
        <a:xfrm>
          <a:off x="0" y="0"/>
          <a:ext cx="6984776" cy="919473"/>
        </a:xfrm>
        <a:prstGeom prst="roundRect">
          <a:avLst>
            <a:gd name="adj" fmla="val 10000"/>
          </a:avLst>
        </a:prstGeom>
        <a:solidFill>
          <a:sysClr val="window" lastClr="FFFFFF"/>
        </a:solidFill>
        <a:ln w="25400" cap="flat" cmpd="sng" algn="ctr">
          <a:solidFill>
            <a:schemeClr val="accent5"/>
          </a:solidFill>
          <a:prstDash val="solid"/>
        </a:ln>
        <a:effectLst/>
      </dgm:spPr>
      <dgm:t>
        <a:bodyPr/>
        <a:lstStyle/>
        <a:p>
          <a:pPr>
            <a:buChar char="•"/>
          </a:pPr>
          <a:r>
            <a:rPr lang="ru-RU" sz="1600" dirty="0">
              <a:solidFill>
                <a:sysClr val="windowText" lastClr="000000"/>
              </a:solidFill>
              <a:latin typeface="Calibri"/>
              <a:ea typeface="+mn-ea"/>
              <a:cs typeface="+mn-cs"/>
            </a:rPr>
            <a:t>Не просто зрители, а принимают активное участие</a:t>
          </a:r>
        </a:p>
      </dgm:t>
    </dgm:pt>
    <dgm:pt modelId="{6F7DCC9A-ADD3-4636-899A-1FA9637DFE4C}" type="parTrans" cxnId="{7B1F1266-22B9-4B76-A0BC-14BE1C35A9C4}">
      <dgm:prSet/>
      <dgm:spPr/>
      <dgm:t>
        <a:bodyPr/>
        <a:lstStyle/>
        <a:p>
          <a:endParaRPr lang="ru-RU"/>
        </a:p>
      </dgm:t>
    </dgm:pt>
    <dgm:pt modelId="{544D5953-6EC7-4E67-9BB1-42BA1968B0C8}" type="sibTrans" cxnId="{7B1F1266-22B9-4B76-A0BC-14BE1C35A9C4}">
      <dgm:prSet/>
      <dgm:spPr/>
      <dgm:t>
        <a:bodyPr/>
        <a:lstStyle/>
        <a:p>
          <a:endParaRPr lang="ru-RU"/>
        </a:p>
      </dgm:t>
    </dgm:pt>
    <dgm:pt modelId="{57C5A76C-EF7A-44A1-8AF2-A3848CDACD2C}">
      <dgm:prSet phldrT="[Текст]"/>
      <dgm:spPr>
        <a:xfrm>
          <a:off x="0" y="1011420"/>
          <a:ext cx="6984776" cy="919473"/>
        </a:xfrm>
        <a:prstGeom prst="roundRect">
          <a:avLst>
            <a:gd name="adj" fmla="val 10000"/>
          </a:avLst>
        </a:prstGeom>
        <a:solidFill>
          <a:sysClr val="window" lastClr="FFFFFF"/>
        </a:solidFill>
        <a:ln w="25400" cap="flat" cmpd="sng" algn="ctr">
          <a:solidFill>
            <a:schemeClr val="accent5"/>
          </a:solidFill>
          <a:prstDash val="solid"/>
        </a:ln>
        <a:effectLst/>
      </dgm:spPr>
      <dgm:t>
        <a:bodyPr/>
        <a:lstStyle/>
        <a:p>
          <a:pPr>
            <a:buNone/>
          </a:pPr>
          <a:r>
            <a:rPr lang="ru-RU" sz="1800" b="1" dirty="0">
              <a:solidFill>
                <a:sysClr val="windowText" lastClr="000000"/>
              </a:solidFill>
              <a:latin typeface="Calibri"/>
              <a:ea typeface="+mn-ea"/>
              <a:cs typeface="+mn-cs"/>
            </a:rPr>
            <a:t>Разветвленная сеть социальных контактов</a:t>
          </a:r>
        </a:p>
      </dgm:t>
    </dgm:pt>
    <dgm:pt modelId="{63FD2EB9-5BF6-4FCF-9630-10FD874EAAA2}" type="parTrans" cxnId="{FC5A1FBF-B4CE-4794-973E-27F8ECC4F5C7}">
      <dgm:prSet/>
      <dgm:spPr/>
      <dgm:t>
        <a:bodyPr/>
        <a:lstStyle/>
        <a:p>
          <a:endParaRPr lang="ru-RU"/>
        </a:p>
      </dgm:t>
    </dgm:pt>
    <dgm:pt modelId="{067DF910-AE87-4A08-932F-74E8DA60448F}" type="sibTrans" cxnId="{FC5A1FBF-B4CE-4794-973E-27F8ECC4F5C7}">
      <dgm:prSet/>
      <dgm:spPr/>
      <dgm:t>
        <a:bodyPr/>
        <a:lstStyle/>
        <a:p>
          <a:endParaRPr lang="ru-RU"/>
        </a:p>
      </dgm:t>
    </dgm:pt>
    <dgm:pt modelId="{DD15FA6D-3F86-46BA-AA05-CEBCDF4AE902}">
      <dgm:prSet phldrT="[Текст]" custT="1"/>
      <dgm:spPr>
        <a:xfrm>
          <a:off x="0" y="1011420"/>
          <a:ext cx="6984776" cy="919473"/>
        </a:xfrm>
        <a:prstGeom prst="roundRect">
          <a:avLst>
            <a:gd name="adj" fmla="val 10000"/>
          </a:avLst>
        </a:prstGeom>
        <a:solidFill>
          <a:sysClr val="window" lastClr="FFFFFF"/>
        </a:solidFill>
        <a:ln w="25400" cap="flat" cmpd="sng" algn="ctr">
          <a:solidFill>
            <a:schemeClr val="accent5"/>
          </a:solidFill>
          <a:prstDash val="solid"/>
        </a:ln>
        <a:effectLst/>
      </dgm:spPr>
      <dgm:t>
        <a:bodyPr/>
        <a:lstStyle/>
        <a:p>
          <a:pPr>
            <a:buChar char="•"/>
          </a:pPr>
          <a:r>
            <a:rPr lang="ru-RU" sz="1600" dirty="0">
              <a:solidFill>
                <a:sysClr val="windowText" lastClr="000000"/>
              </a:solidFill>
              <a:latin typeface="Calibri"/>
              <a:ea typeface="+mn-ea"/>
              <a:cs typeface="+mn-cs"/>
            </a:rPr>
            <a:t>Умеют их поддерживать</a:t>
          </a:r>
        </a:p>
      </dgm:t>
    </dgm:pt>
    <dgm:pt modelId="{B3FDA8F9-D08D-4A18-A9BE-8B6E39B15C66}" type="parTrans" cxnId="{DDF63710-C766-45B6-99BB-518AD81C159B}">
      <dgm:prSet/>
      <dgm:spPr/>
      <dgm:t>
        <a:bodyPr/>
        <a:lstStyle/>
        <a:p>
          <a:endParaRPr lang="ru-RU"/>
        </a:p>
      </dgm:t>
    </dgm:pt>
    <dgm:pt modelId="{98542485-D0EC-4B76-B1B0-A88105B9ABCB}" type="sibTrans" cxnId="{DDF63710-C766-45B6-99BB-518AD81C159B}">
      <dgm:prSet/>
      <dgm:spPr/>
      <dgm:t>
        <a:bodyPr/>
        <a:lstStyle/>
        <a:p>
          <a:endParaRPr lang="ru-RU"/>
        </a:p>
      </dgm:t>
    </dgm:pt>
    <dgm:pt modelId="{A5BBE6D3-777A-4431-8292-0B87B7AB470E}">
      <dgm:prSet phldrT="[Текст]"/>
      <dgm:spPr>
        <a:xfrm>
          <a:off x="0" y="2022841"/>
          <a:ext cx="6984776" cy="919473"/>
        </a:xfrm>
        <a:prstGeom prst="roundRect">
          <a:avLst>
            <a:gd name="adj" fmla="val 10000"/>
          </a:avLst>
        </a:prstGeom>
        <a:solidFill>
          <a:sysClr val="window" lastClr="FFFFFF"/>
        </a:solidFill>
        <a:ln w="25400" cap="flat" cmpd="sng" algn="ctr">
          <a:solidFill>
            <a:srgbClr val="4BACC6"/>
          </a:solidFill>
          <a:prstDash val="solid"/>
        </a:ln>
        <a:effectLst/>
      </dgm:spPr>
      <dgm:t>
        <a:bodyPr/>
        <a:lstStyle/>
        <a:p>
          <a:pPr>
            <a:buNone/>
          </a:pPr>
          <a:r>
            <a:rPr lang="ru-RU" sz="1800" b="1" dirty="0">
              <a:solidFill>
                <a:sysClr val="windowText" lastClr="000000"/>
              </a:solidFill>
              <a:latin typeface="Calibri"/>
              <a:ea typeface="+mn-ea"/>
              <a:cs typeface="+mn-cs"/>
            </a:rPr>
            <a:t>Стремятся распространять полезную информацию</a:t>
          </a:r>
        </a:p>
      </dgm:t>
    </dgm:pt>
    <dgm:pt modelId="{F2A8A8C1-1181-4004-AD45-CC2E799F7881}" type="parTrans" cxnId="{822A5F2A-BF32-4CD9-8307-CF311EBE0356}">
      <dgm:prSet/>
      <dgm:spPr/>
      <dgm:t>
        <a:bodyPr/>
        <a:lstStyle/>
        <a:p>
          <a:endParaRPr lang="ru-RU"/>
        </a:p>
      </dgm:t>
    </dgm:pt>
    <dgm:pt modelId="{7560988F-69A5-4EFE-A03A-5352E55344F4}" type="sibTrans" cxnId="{822A5F2A-BF32-4CD9-8307-CF311EBE0356}">
      <dgm:prSet/>
      <dgm:spPr/>
      <dgm:t>
        <a:bodyPr/>
        <a:lstStyle/>
        <a:p>
          <a:endParaRPr lang="ru-RU"/>
        </a:p>
      </dgm:t>
    </dgm:pt>
    <dgm:pt modelId="{F0AA262F-8DDF-4D02-AF1C-36E954E49B85}">
      <dgm:prSet phldrT="[Текст]" custT="1"/>
      <dgm:spPr>
        <a:xfrm>
          <a:off x="0" y="2022841"/>
          <a:ext cx="6984776" cy="919473"/>
        </a:xfrm>
        <a:prstGeom prst="roundRect">
          <a:avLst>
            <a:gd name="adj" fmla="val 10000"/>
          </a:avLst>
        </a:prstGeom>
        <a:solidFill>
          <a:sysClr val="window" lastClr="FFFFFF"/>
        </a:solidFill>
        <a:ln w="25400" cap="flat" cmpd="sng" algn="ctr">
          <a:solidFill>
            <a:srgbClr val="4BACC6"/>
          </a:solidFill>
          <a:prstDash val="solid"/>
        </a:ln>
        <a:effectLst/>
      </dgm:spPr>
      <dgm:t>
        <a:bodyPr/>
        <a:lstStyle/>
        <a:p>
          <a:pPr>
            <a:buChar char="•"/>
          </a:pPr>
          <a:r>
            <a:rPr lang="ru-RU" sz="1600" dirty="0">
              <a:solidFill>
                <a:sysClr val="windowText" lastClr="000000"/>
              </a:solidFill>
              <a:latin typeface="Calibri"/>
              <a:ea typeface="+mn-ea"/>
              <a:cs typeface="+mn-cs"/>
            </a:rPr>
            <a:t>Роль миссионера и наставника</a:t>
          </a:r>
        </a:p>
      </dgm:t>
    </dgm:pt>
    <dgm:pt modelId="{6A6DEADD-1F48-4FA6-A110-B2B0E01BE46A}" type="parTrans" cxnId="{575A125A-2D6D-4658-BFEA-4D22E618C01E}">
      <dgm:prSet/>
      <dgm:spPr/>
      <dgm:t>
        <a:bodyPr/>
        <a:lstStyle/>
        <a:p>
          <a:endParaRPr lang="ru-RU"/>
        </a:p>
      </dgm:t>
    </dgm:pt>
    <dgm:pt modelId="{A5918893-B125-4632-A2EB-E3D11D4D7264}" type="sibTrans" cxnId="{575A125A-2D6D-4658-BFEA-4D22E618C01E}">
      <dgm:prSet/>
      <dgm:spPr/>
      <dgm:t>
        <a:bodyPr/>
        <a:lstStyle/>
        <a:p>
          <a:endParaRPr lang="ru-RU"/>
        </a:p>
      </dgm:t>
    </dgm:pt>
    <dgm:pt modelId="{AFD3AD71-8FF7-4A73-8B50-BD5C49C86112}">
      <dgm:prSet phldrT="[Текст]" custT="1"/>
      <dgm:spPr>
        <a:xfrm>
          <a:off x="0" y="2022841"/>
          <a:ext cx="6984776" cy="919473"/>
        </a:xfrm>
        <a:prstGeom prst="roundRect">
          <a:avLst>
            <a:gd name="adj" fmla="val 10000"/>
          </a:avLst>
        </a:prstGeom>
        <a:solidFill>
          <a:sysClr val="window" lastClr="FFFFFF"/>
        </a:solidFill>
        <a:ln w="25400" cap="flat" cmpd="sng" algn="ctr">
          <a:solidFill>
            <a:srgbClr val="4BACC6"/>
          </a:solidFill>
          <a:prstDash val="solid"/>
        </a:ln>
        <a:effectLst/>
      </dgm:spPr>
      <dgm:t>
        <a:bodyPr/>
        <a:lstStyle/>
        <a:p>
          <a:pPr>
            <a:buChar char="•"/>
          </a:pPr>
          <a:r>
            <a:rPr lang="ru-RU" sz="1600" dirty="0">
              <a:solidFill>
                <a:sysClr val="windowText" lastClr="000000"/>
              </a:solidFill>
              <a:latin typeface="Calibri"/>
              <a:ea typeface="+mn-ea"/>
              <a:cs typeface="+mn-cs"/>
            </a:rPr>
            <a:t>Дают советы</a:t>
          </a:r>
        </a:p>
      </dgm:t>
    </dgm:pt>
    <dgm:pt modelId="{29C39451-A41E-4B0C-8694-3E16D8CB362B}" type="parTrans" cxnId="{A94B68FC-62FF-421E-9CAA-03E56DF48947}">
      <dgm:prSet/>
      <dgm:spPr/>
      <dgm:t>
        <a:bodyPr/>
        <a:lstStyle/>
        <a:p>
          <a:endParaRPr lang="ru-RU"/>
        </a:p>
      </dgm:t>
    </dgm:pt>
    <dgm:pt modelId="{D0D16642-88D0-4FAF-A978-690D72B0CE21}" type="sibTrans" cxnId="{A94B68FC-62FF-421E-9CAA-03E56DF48947}">
      <dgm:prSet/>
      <dgm:spPr/>
      <dgm:t>
        <a:bodyPr/>
        <a:lstStyle/>
        <a:p>
          <a:endParaRPr lang="ru-RU"/>
        </a:p>
      </dgm:t>
    </dgm:pt>
    <dgm:pt modelId="{AA9B159A-D865-4D14-AD34-44FABF4ABC53}">
      <dgm:prSet phldrT="[Текст]"/>
      <dgm:spPr>
        <a:xfrm>
          <a:off x="0" y="3034261"/>
          <a:ext cx="6984776" cy="919473"/>
        </a:xfrm>
        <a:prstGeom prst="roundRect">
          <a:avLst>
            <a:gd name="adj" fmla="val 10000"/>
          </a:avLst>
        </a:prstGeom>
        <a:solidFill>
          <a:sysClr val="window" lastClr="FFFFFF"/>
        </a:solidFill>
        <a:ln w="25400" cap="flat" cmpd="sng" algn="ctr">
          <a:solidFill>
            <a:schemeClr val="accent5"/>
          </a:solidFill>
          <a:prstDash val="solid"/>
        </a:ln>
        <a:effectLst/>
      </dgm:spPr>
      <dgm:t>
        <a:bodyPr/>
        <a:lstStyle/>
        <a:p>
          <a:pPr>
            <a:buNone/>
          </a:pPr>
          <a:r>
            <a:rPr lang="ru-RU" sz="1800" b="1" dirty="0">
              <a:solidFill>
                <a:sysClr val="windowText" lastClr="000000"/>
              </a:solidFill>
              <a:latin typeface="Calibri"/>
              <a:ea typeface="+mn-ea"/>
              <a:cs typeface="+mn-cs"/>
            </a:rPr>
            <a:t>Уверены при формировании тренда</a:t>
          </a:r>
        </a:p>
      </dgm:t>
    </dgm:pt>
    <dgm:pt modelId="{091458D2-B038-4DE9-AC91-5F425AD35E97}" type="parTrans" cxnId="{3DC6D55F-008F-4D3C-A0C3-7DC0E57BEEA8}">
      <dgm:prSet/>
      <dgm:spPr/>
      <dgm:t>
        <a:bodyPr/>
        <a:lstStyle/>
        <a:p>
          <a:endParaRPr lang="ru-RU"/>
        </a:p>
      </dgm:t>
    </dgm:pt>
    <dgm:pt modelId="{BDD37F0C-15B1-4CD7-A9BA-8C96628F7D78}" type="sibTrans" cxnId="{3DC6D55F-008F-4D3C-A0C3-7DC0E57BEEA8}">
      <dgm:prSet/>
      <dgm:spPr/>
      <dgm:t>
        <a:bodyPr/>
        <a:lstStyle/>
        <a:p>
          <a:endParaRPr lang="ru-RU"/>
        </a:p>
      </dgm:t>
    </dgm:pt>
    <dgm:pt modelId="{9F016962-3F47-41D0-8EBF-7DCBAAF15137}">
      <dgm:prSet phldrT="[Текст]" custT="1"/>
      <dgm:spPr>
        <a:xfrm>
          <a:off x="0" y="3034261"/>
          <a:ext cx="6984776" cy="919473"/>
        </a:xfrm>
        <a:prstGeom prst="roundRect">
          <a:avLst>
            <a:gd name="adj" fmla="val 10000"/>
          </a:avLst>
        </a:prstGeom>
        <a:solidFill>
          <a:sysClr val="window" lastClr="FFFFFF"/>
        </a:solidFill>
        <a:ln w="25400" cap="flat" cmpd="sng" algn="ctr">
          <a:solidFill>
            <a:schemeClr val="accent5"/>
          </a:solidFill>
          <a:prstDash val="solid"/>
        </a:ln>
        <a:effectLst/>
      </dgm:spPr>
      <dgm:t>
        <a:bodyPr/>
        <a:lstStyle/>
        <a:p>
          <a:pPr>
            <a:buChar char="•"/>
          </a:pPr>
          <a:r>
            <a:rPr lang="ru-RU" sz="1600" dirty="0">
              <a:solidFill>
                <a:sysClr val="windowText" lastClr="000000"/>
              </a:solidFill>
              <a:latin typeface="Calibri"/>
              <a:ea typeface="+mn-ea"/>
              <a:cs typeface="+mn-cs"/>
            </a:rPr>
            <a:t>Являются индикаторами новых тенденций</a:t>
          </a:r>
        </a:p>
      </dgm:t>
    </dgm:pt>
    <dgm:pt modelId="{0C4E0909-5976-4C9F-A59E-9B9346F76398}" type="parTrans" cxnId="{72979126-2DCD-4C55-8E66-CE1FA32A77C0}">
      <dgm:prSet/>
      <dgm:spPr/>
      <dgm:t>
        <a:bodyPr/>
        <a:lstStyle/>
        <a:p>
          <a:endParaRPr lang="ru-RU"/>
        </a:p>
      </dgm:t>
    </dgm:pt>
    <dgm:pt modelId="{E36DB723-B6DB-41C6-BDB2-1D4560C39A82}" type="sibTrans" cxnId="{72979126-2DCD-4C55-8E66-CE1FA32A77C0}">
      <dgm:prSet/>
      <dgm:spPr/>
      <dgm:t>
        <a:bodyPr/>
        <a:lstStyle/>
        <a:p>
          <a:endParaRPr lang="ru-RU"/>
        </a:p>
      </dgm:t>
    </dgm:pt>
    <dgm:pt modelId="{7B76B12C-3ABE-4DD5-99E7-FFD9CB34A3FD}">
      <dgm:prSet phldrT="[Текст]"/>
      <dgm:spPr>
        <a:xfrm>
          <a:off x="0" y="4045682"/>
          <a:ext cx="6984776" cy="919473"/>
        </a:xfrm>
        <a:prstGeom prst="roundRect">
          <a:avLst>
            <a:gd name="adj" fmla="val 10000"/>
          </a:avLst>
        </a:prstGeom>
        <a:solidFill>
          <a:sysClr val="window" lastClr="FFFFFF"/>
        </a:solidFill>
        <a:ln w="25400" cap="flat" cmpd="sng" algn="ctr">
          <a:solidFill>
            <a:schemeClr val="accent5"/>
          </a:solidFill>
          <a:prstDash val="solid"/>
        </a:ln>
        <a:effectLst/>
      </dgm:spPr>
      <dgm:t>
        <a:bodyPr/>
        <a:lstStyle/>
        <a:p>
          <a:pPr>
            <a:buNone/>
          </a:pPr>
          <a:r>
            <a:rPr lang="ru-RU" sz="1800" b="1" dirty="0">
              <a:solidFill>
                <a:sysClr val="windowText" lastClr="000000"/>
              </a:solidFill>
              <a:latin typeface="Calibri"/>
              <a:ea typeface="+mn-ea"/>
              <a:cs typeface="+mn-cs"/>
            </a:rPr>
            <a:t>Сами вовлечены в процесс</a:t>
          </a:r>
        </a:p>
      </dgm:t>
    </dgm:pt>
    <dgm:pt modelId="{3E12CAF4-D259-4CBE-8D95-E9E03F9A164F}" type="parTrans" cxnId="{E3D9AD1B-6E50-47BD-89A9-8BE5A95970EB}">
      <dgm:prSet/>
      <dgm:spPr/>
      <dgm:t>
        <a:bodyPr/>
        <a:lstStyle/>
        <a:p>
          <a:endParaRPr lang="ru-RU"/>
        </a:p>
      </dgm:t>
    </dgm:pt>
    <dgm:pt modelId="{AE21A132-2E4C-4E02-ADD5-D7309CFB1AE5}" type="sibTrans" cxnId="{E3D9AD1B-6E50-47BD-89A9-8BE5A95970EB}">
      <dgm:prSet/>
      <dgm:spPr/>
      <dgm:t>
        <a:bodyPr/>
        <a:lstStyle/>
        <a:p>
          <a:endParaRPr lang="ru-RU"/>
        </a:p>
      </dgm:t>
    </dgm:pt>
    <dgm:pt modelId="{D4D8B62A-EBDD-4323-AC6C-90CCB69FF6B4}">
      <dgm:prSet phldrT="[Текст]" custT="1"/>
      <dgm:spPr>
        <a:xfrm>
          <a:off x="0" y="4045682"/>
          <a:ext cx="6984776" cy="919473"/>
        </a:xfrm>
        <a:prstGeom prst="roundRect">
          <a:avLst>
            <a:gd name="adj" fmla="val 10000"/>
          </a:avLst>
        </a:prstGeom>
        <a:solidFill>
          <a:sysClr val="window" lastClr="FFFFFF"/>
        </a:solidFill>
        <a:ln w="25400" cap="flat" cmpd="sng" algn="ctr">
          <a:solidFill>
            <a:schemeClr val="accent5"/>
          </a:solidFill>
          <a:prstDash val="solid"/>
        </a:ln>
        <a:effectLst/>
      </dgm:spPr>
      <dgm:t>
        <a:bodyPr/>
        <a:lstStyle/>
        <a:p>
          <a:pPr>
            <a:buChar char="•"/>
          </a:pPr>
          <a:r>
            <a:rPr lang="ru-RU" sz="1600" dirty="0">
              <a:solidFill>
                <a:sysClr val="windowText" lastClr="000000"/>
              </a:solidFill>
              <a:latin typeface="Calibri"/>
              <a:ea typeface="+mn-ea"/>
              <a:cs typeface="+mn-cs"/>
            </a:rPr>
            <a:t>Имеют хобби, увлечения</a:t>
          </a:r>
        </a:p>
      </dgm:t>
    </dgm:pt>
    <dgm:pt modelId="{1BC1391D-4CC5-4588-B890-EE7A8B4D4A0C}" type="parTrans" cxnId="{1737EB07-A084-466F-8B72-2048CC7F412D}">
      <dgm:prSet/>
      <dgm:spPr/>
      <dgm:t>
        <a:bodyPr/>
        <a:lstStyle/>
        <a:p>
          <a:endParaRPr lang="ru-RU"/>
        </a:p>
      </dgm:t>
    </dgm:pt>
    <dgm:pt modelId="{34F92DD7-29B5-4F11-994C-E04625D5016E}" type="sibTrans" cxnId="{1737EB07-A084-466F-8B72-2048CC7F412D}">
      <dgm:prSet/>
      <dgm:spPr/>
      <dgm:t>
        <a:bodyPr/>
        <a:lstStyle/>
        <a:p>
          <a:endParaRPr lang="ru-RU"/>
        </a:p>
      </dgm:t>
    </dgm:pt>
    <dgm:pt modelId="{8EAA02BD-0862-46CD-8C08-424C72A40352}" type="pres">
      <dgm:prSet presAssocID="{C96E7581-6860-4B6B-91E2-01A3638C6C94}" presName="linear" presStyleCnt="0">
        <dgm:presLayoutVars>
          <dgm:dir/>
          <dgm:resizeHandles val="exact"/>
        </dgm:presLayoutVars>
      </dgm:prSet>
      <dgm:spPr/>
      <dgm:t>
        <a:bodyPr/>
        <a:lstStyle/>
        <a:p>
          <a:endParaRPr lang="ru-RU"/>
        </a:p>
      </dgm:t>
    </dgm:pt>
    <dgm:pt modelId="{60EF823B-9F24-473C-A14B-6A23A5A53A89}" type="pres">
      <dgm:prSet presAssocID="{29EBA4E9-F6E8-4A8C-8905-4278B24DDB26}" presName="comp" presStyleCnt="0"/>
      <dgm:spPr/>
    </dgm:pt>
    <dgm:pt modelId="{017E8321-4E04-4484-8C65-695DDB48291E}" type="pres">
      <dgm:prSet presAssocID="{29EBA4E9-F6E8-4A8C-8905-4278B24DDB26}" presName="box" presStyleLbl="node1" presStyleIdx="0" presStyleCnt="5"/>
      <dgm:spPr/>
      <dgm:t>
        <a:bodyPr/>
        <a:lstStyle/>
        <a:p>
          <a:endParaRPr lang="ru-RU"/>
        </a:p>
      </dgm:t>
    </dgm:pt>
    <dgm:pt modelId="{56832864-DF3D-4D29-9398-616480BD9CC4}" type="pres">
      <dgm:prSet presAssocID="{29EBA4E9-F6E8-4A8C-8905-4278B24DDB26}" presName="img" presStyleLbl="fgImgPlace1" presStyleIdx="0" presStyleCnt="5"/>
      <dgm:spPr>
        <a:xfrm>
          <a:off x="91947" y="91947"/>
          <a:ext cx="1396955" cy="735578"/>
        </a:xfrm>
        <a:prstGeom prst="roundRect">
          <a:avLst>
            <a:gd name="adj" fmla="val 10000"/>
          </a:avLst>
        </a:prstGeom>
        <a:blipFill rotWithShape="1">
          <a:blip xmlns:r="http://schemas.openxmlformats.org/officeDocument/2006/relationships" r:embed="rId1"/>
          <a:srcRect/>
          <a:stretch>
            <a:fillRect t="-25000" b="-25000"/>
          </a:stretch>
        </a:blipFill>
        <a:ln w="25400" cap="flat" cmpd="sng" algn="ctr">
          <a:solidFill>
            <a:sysClr val="window" lastClr="FFFFFF">
              <a:hueOff val="0"/>
              <a:satOff val="0"/>
              <a:lumOff val="0"/>
              <a:alphaOff val="0"/>
            </a:sysClr>
          </a:solidFill>
          <a:prstDash val="solid"/>
        </a:ln>
        <a:effectLst/>
      </dgm:spPr>
    </dgm:pt>
    <dgm:pt modelId="{C4EE48DC-FAF6-4F05-968F-6C78522B13B7}" type="pres">
      <dgm:prSet presAssocID="{29EBA4E9-F6E8-4A8C-8905-4278B24DDB26}" presName="text" presStyleLbl="node1" presStyleIdx="0" presStyleCnt="5">
        <dgm:presLayoutVars>
          <dgm:bulletEnabled val="1"/>
        </dgm:presLayoutVars>
      </dgm:prSet>
      <dgm:spPr/>
      <dgm:t>
        <a:bodyPr/>
        <a:lstStyle/>
        <a:p>
          <a:endParaRPr lang="ru-RU"/>
        </a:p>
      </dgm:t>
    </dgm:pt>
    <dgm:pt modelId="{75DE5678-0BCE-4410-B8C4-DBFAB4898BC1}" type="pres">
      <dgm:prSet presAssocID="{4B1254E3-8338-4B6A-BE25-16E6B913A857}" presName="spacer" presStyleCnt="0"/>
      <dgm:spPr/>
    </dgm:pt>
    <dgm:pt modelId="{1D4F20B9-2B68-4E49-9C1D-A8081786C802}" type="pres">
      <dgm:prSet presAssocID="{57C5A76C-EF7A-44A1-8AF2-A3848CDACD2C}" presName="comp" presStyleCnt="0"/>
      <dgm:spPr/>
    </dgm:pt>
    <dgm:pt modelId="{B388757E-F6F6-4E62-81B3-F4D417D32D74}" type="pres">
      <dgm:prSet presAssocID="{57C5A76C-EF7A-44A1-8AF2-A3848CDACD2C}" presName="box" presStyleLbl="node1" presStyleIdx="1" presStyleCnt="5"/>
      <dgm:spPr/>
      <dgm:t>
        <a:bodyPr/>
        <a:lstStyle/>
        <a:p>
          <a:endParaRPr lang="ru-RU"/>
        </a:p>
      </dgm:t>
    </dgm:pt>
    <dgm:pt modelId="{96CA45B5-DB2C-4D87-9821-DF528AF92737}" type="pres">
      <dgm:prSet presAssocID="{57C5A76C-EF7A-44A1-8AF2-A3848CDACD2C}" presName="img" presStyleLbl="fgImgPlace1" presStyleIdx="1" presStyleCnt="5"/>
      <dgm:spPr>
        <a:xfrm>
          <a:off x="91947" y="1103367"/>
          <a:ext cx="1396955" cy="735578"/>
        </a:xfrm>
        <a:prstGeom prst="roundRect">
          <a:avLst>
            <a:gd name="adj" fmla="val 10000"/>
          </a:avLst>
        </a:prstGeom>
        <a:blipFill rotWithShape="1">
          <a:blip xmlns:r="http://schemas.openxmlformats.org/officeDocument/2006/relationships" r:embed="rId2"/>
          <a:srcRect/>
          <a:stretch>
            <a:fillRect t="-45000" b="-45000"/>
          </a:stretch>
        </a:blipFill>
        <a:ln w="25400" cap="flat" cmpd="sng" algn="ctr">
          <a:solidFill>
            <a:sysClr val="window" lastClr="FFFFFF">
              <a:hueOff val="0"/>
              <a:satOff val="0"/>
              <a:lumOff val="0"/>
              <a:alphaOff val="0"/>
            </a:sysClr>
          </a:solidFill>
          <a:prstDash val="solid"/>
        </a:ln>
        <a:effectLst/>
      </dgm:spPr>
    </dgm:pt>
    <dgm:pt modelId="{CF253781-3CC2-4C33-A494-184A97814B66}" type="pres">
      <dgm:prSet presAssocID="{57C5A76C-EF7A-44A1-8AF2-A3848CDACD2C}" presName="text" presStyleLbl="node1" presStyleIdx="1" presStyleCnt="5">
        <dgm:presLayoutVars>
          <dgm:bulletEnabled val="1"/>
        </dgm:presLayoutVars>
      </dgm:prSet>
      <dgm:spPr/>
      <dgm:t>
        <a:bodyPr/>
        <a:lstStyle/>
        <a:p>
          <a:endParaRPr lang="ru-RU"/>
        </a:p>
      </dgm:t>
    </dgm:pt>
    <dgm:pt modelId="{CB3D980C-A19D-4D03-AC65-DBAA339CAFE7}" type="pres">
      <dgm:prSet presAssocID="{067DF910-AE87-4A08-932F-74E8DA60448F}" presName="spacer" presStyleCnt="0"/>
      <dgm:spPr/>
    </dgm:pt>
    <dgm:pt modelId="{6719AEFB-A123-4832-A4C4-A68F44AA36CB}" type="pres">
      <dgm:prSet presAssocID="{A5BBE6D3-777A-4431-8292-0B87B7AB470E}" presName="comp" presStyleCnt="0"/>
      <dgm:spPr/>
    </dgm:pt>
    <dgm:pt modelId="{B24B1FD3-168E-4E38-828C-BBDEDF068807}" type="pres">
      <dgm:prSet presAssocID="{A5BBE6D3-777A-4431-8292-0B87B7AB470E}" presName="box" presStyleLbl="node1" presStyleIdx="2" presStyleCnt="5"/>
      <dgm:spPr/>
      <dgm:t>
        <a:bodyPr/>
        <a:lstStyle/>
        <a:p>
          <a:endParaRPr lang="ru-RU"/>
        </a:p>
      </dgm:t>
    </dgm:pt>
    <dgm:pt modelId="{C4109B99-450F-4530-A337-0D3337839132}" type="pres">
      <dgm:prSet presAssocID="{A5BBE6D3-777A-4431-8292-0B87B7AB470E}" presName="img" presStyleLbl="fgImgPlace1" presStyleIdx="2" presStyleCnt="5"/>
      <dgm:spPr>
        <a:xfrm>
          <a:off x="91947" y="2114788"/>
          <a:ext cx="1396955" cy="735578"/>
        </a:xfrm>
        <a:prstGeom prst="roundRect">
          <a:avLst>
            <a:gd name="adj" fmla="val 10000"/>
          </a:avLst>
        </a:prstGeom>
        <a:blipFill rotWithShape="1">
          <a:blip xmlns:r="http://schemas.openxmlformats.org/officeDocument/2006/relationships" r:embed="rId3"/>
          <a:srcRect/>
          <a:stretch>
            <a:fillRect t="-13000" b="-13000"/>
          </a:stretch>
        </a:blipFill>
        <a:ln w="25400" cap="flat" cmpd="sng" algn="ctr">
          <a:solidFill>
            <a:sysClr val="window" lastClr="FFFFFF">
              <a:hueOff val="0"/>
              <a:satOff val="0"/>
              <a:lumOff val="0"/>
              <a:alphaOff val="0"/>
            </a:sysClr>
          </a:solidFill>
          <a:prstDash val="solid"/>
        </a:ln>
        <a:effectLst/>
      </dgm:spPr>
    </dgm:pt>
    <dgm:pt modelId="{57645C44-9637-44F8-BE21-9D165D7A0417}" type="pres">
      <dgm:prSet presAssocID="{A5BBE6D3-777A-4431-8292-0B87B7AB470E}" presName="text" presStyleLbl="node1" presStyleIdx="2" presStyleCnt="5">
        <dgm:presLayoutVars>
          <dgm:bulletEnabled val="1"/>
        </dgm:presLayoutVars>
      </dgm:prSet>
      <dgm:spPr/>
      <dgm:t>
        <a:bodyPr/>
        <a:lstStyle/>
        <a:p>
          <a:endParaRPr lang="ru-RU"/>
        </a:p>
      </dgm:t>
    </dgm:pt>
    <dgm:pt modelId="{C889145B-7674-4F16-802D-CD5096D07257}" type="pres">
      <dgm:prSet presAssocID="{7560988F-69A5-4EFE-A03A-5352E55344F4}" presName="spacer" presStyleCnt="0"/>
      <dgm:spPr/>
    </dgm:pt>
    <dgm:pt modelId="{DA52AE4D-AAB1-48FB-B1DD-C7B82CDC15BD}" type="pres">
      <dgm:prSet presAssocID="{AA9B159A-D865-4D14-AD34-44FABF4ABC53}" presName="comp" presStyleCnt="0"/>
      <dgm:spPr/>
    </dgm:pt>
    <dgm:pt modelId="{AAE3D8F1-FC74-4ACC-B14F-DBA3580BF182}" type="pres">
      <dgm:prSet presAssocID="{AA9B159A-D865-4D14-AD34-44FABF4ABC53}" presName="box" presStyleLbl="node1" presStyleIdx="3" presStyleCnt="5"/>
      <dgm:spPr/>
      <dgm:t>
        <a:bodyPr/>
        <a:lstStyle/>
        <a:p>
          <a:endParaRPr lang="ru-RU"/>
        </a:p>
      </dgm:t>
    </dgm:pt>
    <dgm:pt modelId="{D1E9B148-21AF-456A-9B00-A5B7B120C68B}" type="pres">
      <dgm:prSet presAssocID="{AA9B159A-D865-4D14-AD34-44FABF4ABC53}" presName="img" presStyleLbl="fgImgPlace1" presStyleIdx="3" presStyleCnt="5"/>
      <dgm:spPr>
        <a:xfrm>
          <a:off x="91947" y="3126209"/>
          <a:ext cx="1396955" cy="735578"/>
        </a:xfrm>
        <a:prstGeom prst="roundRect">
          <a:avLst>
            <a:gd name="adj" fmla="val 10000"/>
          </a:avLst>
        </a:prstGeom>
        <a:blipFill rotWithShape="1">
          <a:blip xmlns:r="http://schemas.openxmlformats.org/officeDocument/2006/relationships" r:embed="rId4"/>
          <a:srcRect/>
          <a:stretch>
            <a:fillRect t="-13000" b="-13000"/>
          </a:stretch>
        </a:blipFill>
        <a:ln w="25400" cap="flat" cmpd="sng" algn="ctr">
          <a:solidFill>
            <a:sysClr val="window" lastClr="FFFFFF">
              <a:hueOff val="0"/>
              <a:satOff val="0"/>
              <a:lumOff val="0"/>
              <a:alphaOff val="0"/>
            </a:sysClr>
          </a:solidFill>
          <a:prstDash val="solid"/>
        </a:ln>
        <a:effectLst/>
      </dgm:spPr>
    </dgm:pt>
    <dgm:pt modelId="{7D19B29A-DB07-484F-8AE1-26A27301045D}" type="pres">
      <dgm:prSet presAssocID="{AA9B159A-D865-4D14-AD34-44FABF4ABC53}" presName="text" presStyleLbl="node1" presStyleIdx="3" presStyleCnt="5">
        <dgm:presLayoutVars>
          <dgm:bulletEnabled val="1"/>
        </dgm:presLayoutVars>
      </dgm:prSet>
      <dgm:spPr/>
      <dgm:t>
        <a:bodyPr/>
        <a:lstStyle/>
        <a:p>
          <a:endParaRPr lang="ru-RU"/>
        </a:p>
      </dgm:t>
    </dgm:pt>
    <dgm:pt modelId="{0AC664EC-0524-421B-9836-39538CED55CA}" type="pres">
      <dgm:prSet presAssocID="{BDD37F0C-15B1-4CD7-A9BA-8C96628F7D78}" presName="spacer" presStyleCnt="0"/>
      <dgm:spPr/>
    </dgm:pt>
    <dgm:pt modelId="{63F022DA-9FF9-443A-B5E8-9B4759D87404}" type="pres">
      <dgm:prSet presAssocID="{7B76B12C-3ABE-4DD5-99E7-FFD9CB34A3FD}" presName="comp" presStyleCnt="0"/>
      <dgm:spPr/>
    </dgm:pt>
    <dgm:pt modelId="{9AE74A44-8523-4582-9C0B-19B49F0F13B1}" type="pres">
      <dgm:prSet presAssocID="{7B76B12C-3ABE-4DD5-99E7-FFD9CB34A3FD}" presName="box" presStyleLbl="node1" presStyleIdx="4" presStyleCnt="5"/>
      <dgm:spPr/>
      <dgm:t>
        <a:bodyPr/>
        <a:lstStyle/>
        <a:p>
          <a:endParaRPr lang="ru-RU"/>
        </a:p>
      </dgm:t>
    </dgm:pt>
    <dgm:pt modelId="{AFA7EB55-79EF-408C-BFB7-3D627741621E}" type="pres">
      <dgm:prSet presAssocID="{7B76B12C-3ABE-4DD5-99E7-FFD9CB34A3FD}" presName="img" presStyleLbl="fgImgPlace1" presStyleIdx="4" presStyleCnt="5"/>
      <dgm:spPr>
        <a:xfrm>
          <a:off x="91947" y="4137629"/>
          <a:ext cx="1396955" cy="735578"/>
        </a:xfrm>
        <a:prstGeom prst="roundRect">
          <a:avLst>
            <a:gd name="adj" fmla="val 10000"/>
          </a:avLst>
        </a:prstGeom>
        <a:blipFill rotWithShape="1">
          <a:blip xmlns:r="http://schemas.openxmlformats.org/officeDocument/2006/relationships" r:embed="rId5"/>
          <a:srcRect/>
          <a:stretch>
            <a:fillRect t="-21000" b="-21000"/>
          </a:stretch>
        </a:blipFill>
        <a:ln w="25400" cap="flat" cmpd="sng" algn="ctr">
          <a:solidFill>
            <a:sysClr val="window" lastClr="FFFFFF">
              <a:hueOff val="0"/>
              <a:satOff val="0"/>
              <a:lumOff val="0"/>
              <a:alphaOff val="0"/>
            </a:sysClr>
          </a:solidFill>
          <a:prstDash val="solid"/>
        </a:ln>
        <a:effectLst/>
      </dgm:spPr>
    </dgm:pt>
    <dgm:pt modelId="{31D7821D-43A3-4B72-81AC-8D60F3564A3F}" type="pres">
      <dgm:prSet presAssocID="{7B76B12C-3ABE-4DD5-99E7-FFD9CB34A3FD}" presName="text" presStyleLbl="node1" presStyleIdx="4" presStyleCnt="5">
        <dgm:presLayoutVars>
          <dgm:bulletEnabled val="1"/>
        </dgm:presLayoutVars>
      </dgm:prSet>
      <dgm:spPr/>
      <dgm:t>
        <a:bodyPr/>
        <a:lstStyle/>
        <a:p>
          <a:endParaRPr lang="ru-RU"/>
        </a:p>
      </dgm:t>
    </dgm:pt>
  </dgm:ptLst>
  <dgm:cxnLst>
    <dgm:cxn modelId="{575A125A-2D6D-4658-BFEA-4D22E618C01E}" srcId="{A5BBE6D3-777A-4431-8292-0B87B7AB470E}" destId="{F0AA262F-8DDF-4D02-AF1C-36E954E49B85}" srcOrd="0" destOrd="0" parTransId="{6A6DEADD-1F48-4FA6-A110-B2B0E01BE46A}" sibTransId="{A5918893-B125-4632-A2EB-E3D11D4D7264}"/>
    <dgm:cxn modelId="{CC4F61A5-3FFC-4AF7-A972-AB2E87F1D2A1}" type="presOf" srcId="{C96E7581-6860-4B6B-91E2-01A3638C6C94}" destId="{8EAA02BD-0862-46CD-8C08-424C72A40352}" srcOrd="0" destOrd="0" presId="urn:microsoft.com/office/officeart/2005/8/layout/vList4"/>
    <dgm:cxn modelId="{822A5F2A-BF32-4CD9-8307-CF311EBE0356}" srcId="{C96E7581-6860-4B6B-91E2-01A3638C6C94}" destId="{A5BBE6D3-777A-4431-8292-0B87B7AB470E}" srcOrd="2" destOrd="0" parTransId="{F2A8A8C1-1181-4004-AD45-CC2E799F7881}" sibTransId="{7560988F-69A5-4EFE-A03A-5352E55344F4}"/>
    <dgm:cxn modelId="{A60CDAD2-43C5-41DB-B74F-B99E045DB991}" type="presOf" srcId="{A5BBE6D3-777A-4431-8292-0B87B7AB470E}" destId="{B24B1FD3-168E-4E38-828C-BBDEDF068807}" srcOrd="0" destOrd="0" presId="urn:microsoft.com/office/officeart/2005/8/layout/vList4"/>
    <dgm:cxn modelId="{7B1F1266-22B9-4B76-A0BC-14BE1C35A9C4}" srcId="{29EBA4E9-F6E8-4A8C-8905-4278B24DDB26}" destId="{72651A26-6EB4-4A60-A192-C820D0BDDD37}" srcOrd="0" destOrd="0" parTransId="{6F7DCC9A-ADD3-4636-899A-1FA9637DFE4C}" sibTransId="{544D5953-6EC7-4E67-9BB1-42BA1968B0C8}"/>
    <dgm:cxn modelId="{FC5A1FBF-B4CE-4794-973E-27F8ECC4F5C7}" srcId="{C96E7581-6860-4B6B-91E2-01A3638C6C94}" destId="{57C5A76C-EF7A-44A1-8AF2-A3848CDACD2C}" srcOrd="1" destOrd="0" parTransId="{63FD2EB9-5BF6-4FCF-9630-10FD874EAAA2}" sibTransId="{067DF910-AE87-4A08-932F-74E8DA60448F}"/>
    <dgm:cxn modelId="{47A608E9-A4A7-42CD-8E19-CC252A6F5230}" type="presOf" srcId="{57C5A76C-EF7A-44A1-8AF2-A3848CDACD2C}" destId="{CF253781-3CC2-4C33-A494-184A97814B66}" srcOrd="1" destOrd="0" presId="urn:microsoft.com/office/officeart/2005/8/layout/vList4"/>
    <dgm:cxn modelId="{C5C97EF7-9AD2-403B-8B11-B7F23F479B7D}" type="presOf" srcId="{72651A26-6EB4-4A60-A192-C820D0BDDD37}" destId="{C4EE48DC-FAF6-4F05-968F-6C78522B13B7}" srcOrd="1" destOrd="1" presId="urn:microsoft.com/office/officeart/2005/8/layout/vList4"/>
    <dgm:cxn modelId="{ADFADE8E-283B-431D-AB60-31F0F5D3E33E}" type="presOf" srcId="{7B76B12C-3ABE-4DD5-99E7-FFD9CB34A3FD}" destId="{9AE74A44-8523-4582-9C0B-19B49F0F13B1}" srcOrd="0" destOrd="0" presId="urn:microsoft.com/office/officeart/2005/8/layout/vList4"/>
    <dgm:cxn modelId="{2C97B48E-8ACE-4162-82E7-727CC1E0C1E8}" type="presOf" srcId="{72651A26-6EB4-4A60-A192-C820D0BDDD37}" destId="{017E8321-4E04-4484-8C65-695DDB48291E}" srcOrd="0" destOrd="1" presId="urn:microsoft.com/office/officeart/2005/8/layout/vList4"/>
    <dgm:cxn modelId="{CB73DA75-00FA-48FB-BB7B-1B39A4BF84C4}" type="presOf" srcId="{7B76B12C-3ABE-4DD5-99E7-FFD9CB34A3FD}" destId="{31D7821D-43A3-4B72-81AC-8D60F3564A3F}" srcOrd="1" destOrd="0" presId="urn:microsoft.com/office/officeart/2005/8/layout/vList4"/>
    <dgm:cxn modelId="{EA11DE93-FF3E-428A-99E0-0B0ECD6AEF28}" type="presOf" srcId="{D4D8B62A-EBDD-4323-AC6C-90CCB69FF6B4}" destId="{31D7821D-43A3-4B72-81AC-8D60F3564A3F}" srcOrd="1" destOrd="1" presId="urn:microsoft.com/office/officeart/2005/8/layout/vList4"/>
    <dgm:cxn modelId="{2AE9036A-101B-4EB4-A508-37F5B6B45909}" type="presOf" srcId="{A5BBE6D3-777A-4431-8292-0B87B7AB470E}" destId="{57645C44-9637-44F8-BE21-9D165D7A0417}" srcOrd="1" destOrd="0" presId="urn:microsoft.com/office/officeart/2005/8/layout/vList4"/>
    <dgm:cxn modelId="{DDF63710-C766-45B6-99BB-518AD81C159B}" srcId="{57C5A76C-EF7A-44A1-8AF2-A3848CDACD2C}" destId="{DD15FA6D-3F86-46BA-AA05-CEBCDF4AE902}" srcOrd="0" destOrd="0" parTransId="{B3FDA8F9-D08D-4A18-A9BE-8B6E39B15C66}" sibTransId="{98542485-D0EC-4B76-B1B0-A88105B9ABCB}"/>
    <dgm:cxn modelId="{1737EB07-A084-466F-8B72-2048CC7F412D}" srcId="{7B76B12C-3ABE-4DD5-99E7-FFD9CB34A3FD}" destId="{D4D8B62A-EBDD-4323-AC6C-90CCB69FF6B4}" srcOrd="0" destOrd="0" parTransId="{1BC1391D-4CC5-4588-B890-EE7A8B4D4A0C}" sibTransId="{34F92DD7-29B5-4F11-994C-E04625D5016E}"/>
    <dgm:cxn modelId="{3DC6D55F-008F-4D3C-A0C3-7DC0E57BEEA8}" srcId="{C96E7581-6860-4B6B-91E2-01A3638C6C94}" destId="{AA9B159A-D865-4D14-AD34-44FABF4ABC53}" srcOrd="3" destOrd="0" parTransId="{091458D2-B038-4DE9-AC91-5F425AD35E97}" sibTransId="{BDD37F0C-15B1-4CD7-A9BA-8C96628F7D78}"/>
    <dgm:cxn modelId="{4F9C8D02-0F51-4A5D-A0B1-7CEA8B681DBD}" type="presOf" srcId="{DD15FA6D-3F86-46BA-AA05-CEBCDF4AE902}" destId="{CF253781-3CC2-4C33-A494-184A97814B66}" srcOrd="1" destOrd="1" presId="urn:microsoft.com/office/officeart/2005/8/layout/vList4"/>
    <dgm:cxn modelId="{FB1CC785-40FF-4D07-BE93-532F08D4C196}" type="presOf" srcId="{AA9B159A-D865-4D14-AD34-44FABF4ABC53}" destId="{AAE3D8F1-FC74-4ACC-B14F-DBA3580BF182}" srcOrd="0" destOrd="0" presId="urn:microsoft.com/office/officeart/2005/8/layout/vList4"/>
    <dgm:cxn modelId="{3C09980D-1B33-4749-AE13-9FF54F8BDCBB}" type="presOf" srcId="{F0AA262F-8DDF-4D02-AF1C-36E954E49B85}" destId="{B24B1FD3-168E-4E38-828C-BBDEDF068807}" srcOrd="0" destOrd="1" presId="urn:microsoft.com/office/officeart/2005/8/layout/vList4"/>
    <dgm:cxn modelId="{1311A712-2215-40E1-838D-547E33A40C31}" type="presOf" srcId="{DD15FA6D-3F86-46BA-AA05-CEBCDF4AE902}" destId="{B388757E-F6F6-4E62-81B3-F4D417D32D74}" srcOrd="0" destOrd="1" presId="urn:microsoft.com/office/officeart/2005/8/layout/vList4"/>
    <dgm:cxn modelId="{03B40338-A88D-4020-90DC-0CA60B77524C}" type="presOf" srcId="{29EBA4E9-F6E8-4A8C-8905-4278B24DDB26}" destId="{C4EE48DC-FAF6-4F05-968F-6C78522B13B7}" srcOrd="1" destOrd="0" presId="urn:microsoft.com/office/officeart/2005/8/layout/vList4"/>
    <dgm:cxn modelId="{11E76659-ADD6-4CA3-8911-DA44C33BC112}" type="presOf" srcId="{29EBA4E9-F6E8-4A8C-8905-4278B24DDB26}" destId="{017E8321-4E04-4484-8C65-695DDB48291E}" srcOrd="0" destOrd="0" presId="urn:microsoft.com/office/officeart/2005/8/layout/vList4"/>
    <dgm:cxn modelId="{4378F832-E0CD-42F9-A513-D5C757D91D47}" srcId="{C96E7581-6860-4B6B-91E2-01A3638C6C94}" destId="{29EBA4E9-F6E8-4A8C-8905-4278B24DDB26}" srcOrd="0" destOrd="0" parTransId="{AB369AA4-F552-4E4C-8958-38F57CA3B004}" sibTransId="{4B1254E3-8338-4B6A-BE25-16E6B913A857}"/>
    <dgm:cxn modelId="{A7A24196-96C8-4BC2-8246-4813E47B8043}" type="presOf" srcId="{9F016962-3F47-41D0-8EBF-7DCBAAF15137}" destId="{7D19B29A-DB07-484F-8AE1-26A27301045D}" srcOrd="1" destOrd="1" presId="urn:microsoft.com/office/officeart/2005/8/layout/vList4"/>
    <dgm:cxn modelId="{79158B83-874E-4507-9B76-AC56AAB86F03}" type="presOf" srcId="{F0AA262F-8DDF-4D02-AF1C-36E954E49B85}" destId="{57645C44-9637-44F8-BE21-9D165D7A0417}" srcOrd="1" destOrd="1" presId="urn:microsoft.com/office/officeart/2005/8/layout/vList4"/>
    <dgm:cxn modelId="{A94B68FC-62FF-421E-9CAA-03E56DF48947}" srcId="{A5BBE6D3-777A-4431-8292-0B87B7AB470E}" destId="{AFD3AD71-8FF7-4A73-8B50-BD5C49C86112}" srcOrd="1" destOrd="0" parTransId="{29C39451-A41E-4B0C-8694-3E16D8CB362B}" sibTransId="{D0D16642-88D0-4FAF-A978-690D72B0CE21}"/>
    <dgm:cxn modelId="{E3D9AD1B-6E50-47BD-89A9-8BE5A95970EB}" srcId="{C96E7581-6860-4B6B-91E2-01A3638C6C94}" destId="{7B76B12C-3ABE-4DD5-99E7-FFD9CB34A3FD}" srcOrd="4" destOrd="0" parTransId="{3E12CAF4-D259-4CBE-8D95-E9E03F9A164F}" sibTransId="{AE21A132-2E4C-4E02-ADD5-D7309CFB1AE5}"/>
    <dgm:cxn modelId="{0402D210-6E3A-4AAB-BB9A-135ED68EFE5B}" type="presOf" srcId="{AFD3AD71-8FF7-4A73-8B50-BD5C49C86112}" destId="{B24B1FD3-168E-4E38-828C-BBDEDF068807}" srcOrd="0" destOrd="2" presId="urn:microsoft.com/office/officeart/2005/8/layout/vList4"/>
    <dgm:cxn modelId="{C8855753-A4ED-4785-A4A8-959DA5237062}" type="presOf" srcId="{D4D8B62A-EBDD-4323-AC6C-90CCB69FF6B4}" destId="{9AE74A44-8523-4582-9C0B-19B49F0F13B1}" srcOrd="0" destOrd="1" presId="urn:microsoft.com/office/officeart/2005/8/layout/vList4"/>
    <dgm:cxn modelId="{72979126-2DCD-4C55-8E66-CE1FA32A77C0}" srcId="{AA9B159A-D865-4D14-AD34-44FABF4ABC53}" destId="{9F016962-3F47-41D0-8EBF-7DCBAAF15137}" srcOrd="0" destOrd="0" parTransId="{0C4E0909-5976-4C9F-A59E-9B9346F76398}" sibTransId="{E36DB723-B6DB-41C6-BDB2-1D4560C39A82}"/>
    <dgm:cxn modelId="{252B761B-BDB0-40E5-B2A1-6C9AEBC33422}" type="presOf" srcId="{AA9B159A-D865-4D14-AD34-44FABF4ABC53}" destId="{7D19B29A-DB07-484F-8AE1-26A27301045D}" srcOrd="1" destOrd="0" presId="urn:microsoft.com/office/officeart/2005/8/layout/vList4"/>
    <dgm:cxn modelId="{0E3B5C15-18D9-4413-98A9-4323487E427A}" type="presOf" srcId="{AFD3AD71-8FF7-4A73-8B50-BD5C49C86112}" destId="{57645C44-9637-44F8-BE21-9D165D7A0417}" srcOrd="1" destOrd="2" presId="urn:microsoft.com/office/officeart/2005/8/layout/vList4"/>
    <dgm:cxn modelId="{FABDB54F-4CBA-4862-AFBE-0B12E03F836A}" type="presOf" srcId="{9F016962-3F47-41D0-8EBF-7DCBAAF15137}" destId="{AAE3D8F1-FC74-4ACC-B14F-DBA3580BF182}" srcOrd="0" destOrd="1" presId="urn:microsoft.com/office/officeart/2005/8/layout/vList4"/>
    <dgm:cxn modelId="{D27FFC20-2586-4250-862C-ADFB946D661E}" type="presOf" srcId="{57C5A76C-EF7A-44A1-8AF2-A3848CDACD2C}" destId="{B388757E-F6F6-4E62-81B3-F4D417D32D74}" srcOrd="0" destOrd="0" presId="urn:microsoft.com/office/officeart/2005/8/layout/vList4"/>
    <dgm:cxn modelId="{9E5CB3F5-1B45-4190-8D20-669969F415E5}" type="presParOf" srcId="{8EAA02BD-0862-46CD-8C08-424C72A40352}" destId="{60EF823B-9F24-473C-A14B-6A23A5A53A89}" srcOrd="0" destOrd="0" presId="urn:microsoft.com/office/officeart/2005/8/layout/vList4"/>
    <dgm:cxn modelId="{E6774183-80A5-43BE-B7D5-FAD88CA567D5}" type="presParOf" srcId="{60EF823B-9F24-473C-A14B-6A23A5A53A89}" destId="{017E8321-4E04-4484-8C65-695DDB48291E}" srcOrd="0" destOrd="0" presId="urn:microsoft.com/office/officeart/2005/8/layout/vList4"/>
    <dgm:cxn modelId="{96DDF21E-2212-49D4-A507-0A2F8EFF1716}" type="presParOf" srcId="{60EF823B-9F24-473C-A14B-6A23A5A53A89}" destId="{56832864-DF3D-4D29-9398-616480BD9CC4}" srcOrd="1" destOrd="0" presId="urn:microsoft.com/office/officeart/2005/8/layout/vList4"/>
    <dgm:cxn modelId="{05AA6C51-466D-44AC-BB89-7CD73EC166C8}" type="presParOf" srcId="{60EF823B-9F24-473C-A14B-6A23A5A53A89}" destId="{C4EE48DC-FAF6-4F05-968F-6C78522B13B7}" srcOrd="2" destOrd="0" presId="urn:microsoft.com/office/officeart/2005/8/layout/vList4"/>
    <dgm:cxn modelId="{4FB26445-C793-41B8-8020-B850A645FB1A}" type="presParOf" srcId="{8EAA02BD-0862-46CD-8C08-424C72A40352}" destId="{75DE5678-0BCE-4410-B8C4-DBFAB4898BC1}" srcOrd="1" destOrd="0" presId="urn:microsoft.com/office/officeart/2005/8/layout/vList4"/>
    <dgm:cxn modelId="{8FD70D58-6899-4EA2-A7CB-E0CA20B0F084}" type="presParOf" srcId="{8EAA02BD-0862-46CD-8C08-424C72A40352}" destId="{1D4F20B9-2B68-4E49-9C1D-A8081786C802}" srcOrd="2" destOrd="0" presId="urn:microsoft.com/office/officeart/2005/8/layout/vList4"/>
    <dgm:cxn modelId="{03F13568-1248-482A-8F9A-6E2BD7749052}" type="presParOf" srcId="{1D4F20B9-2B68-4E49-9C1D-A8081786C802}" destId="{B388757E-F6F6-4E62-81B3-F4D417D32D74}" srcOrd="0" destOrd="0" presId="urn:microsoft.com/office/officeart/2005/8/layout/vList4"/>
    <dgm:cxn modelId="{B385EF7F-1724-4EFD-B877-2FDBB7091AE7}" type="presParOf" srcId="{1D4F20B9-2B68-4E49-9C1D-A8081786C802}" destId="{96CA45B5-DB2C-4D87-9821-DF528AF92737}" srcOrd="1" destOrd="0" presId="urn:microsoft.com/office/officeart/2005/8/layout/vList4"/>
    <dgm:cxn modelId="{3E14ED3A-0D96-433B-9DFE-2935AFE3BD00}" type="presParOf" srcId="{1D4F20B9-2B68-4E49-9C1D-A8081786C802}" destId="{CF253781-3CC2-4C33-A494-184A97814B66}" srcOrd="2" destOrd="0" presId="urn:microsoft.com/office/officeart/2005/8/layout/vList4"/>
    <dgm:cxn modelId="{B9EEF965-BEFA-482C-AADF-75B1EDA7F0B0}" type="presParOf" srcId="{8EAA02BD-0862-46CD-8C08-424C72A40352}" destId="{CB3D980C-A19D-4D03-AC65-DBAA339CAFE7}" srcOrd="3" destOrd="0" presId="urn:microsoft.com/office/officeart/2005/8/layout/vList4"/>
    <dgm:cxn modelId="{67DD0062-BCFF-4D5A-9747-4E71A7A274C3}" type="presParOf" srcId="{8EAA02BD-0862-46CD-8C08-424C72A40352}" destId="{6719AEFB-A123-4832-A4C4-A68F44AA36CB}" srcOrd="4" destOrd="0" presId="urn:microsoft.com/office/officeart/2005/8/layout/vList4"/>
    <dgm:cxn modelId="{99EA7EF5-3D88-4279-855B-DE43F1A5FADE}" type="presParOf" srcId="{6719AEFB-A123-4832-A4C4-A68F44AA36CB}" destId="{B24B1FD3-168E-4E38-828C-BBDEDF068807}" srcOrd="0" destOrd="0" presId="urn:microsoft.com/office/officeart/2005/8/layout/vList4"/>
    <dgm:cxn modelId="{C99B8DEB-EA2C-4AB1-9B4D-7463AD030EF3}" type="presParOf" srcId="{6719AEFB-A123-4832-A4C4-A68F44AA36CB}" destId="{C4109B99-450F-4530-A337-0D3337839132}" srcOrd="1" destOrd="0" presId="urn:microsoft.com/office/officeart/2005/8/layout/vList4"/>
    <dgm:cxn modelId="{6B406300-2161-4854-80BE-4F8B457A1D02}" type="presParOf" srcId="{6719AEFB-A123-4832-A4C4-A68F44AA36CB}" destId="{57645C44-9637-44F8-BE21-9D165D7A0417}" srcOrd="2" destOrd="0" presId="urn:microsoft.com/office/officeart/2005/8/layout/vList4"/>
    <dgm:cxn modelId="{CB2659BA-6F39-4008-B202-59DF2DFB37D4}" type="presParOf" srcId="{8EAA02BD-0862-46CD-8C08-424C72A40352}" destId="{C889145B-7674-4F16-802D-CD5096D07257}" srcOrd="5" destOrd="0" presId="urn:microsoft.com/office/officeart/2005/8/layout/vList4"/>
    <dgm:cxn modelId="{739E0EE5-7D30-4350-88B4-90E66900C21A}" type="presParOf" srcId="{8EAA02BD-0862-46CD-8C08-424C72A40352}" destId="{DA52AE4D-AAB1-48FB-B1DD-C7B82CDC15BD}" srcOrd="6" destOrd="0" presId="urn:microsoft.com/office/officeart/2005/8/layout/vList4"/>
    <dgm:cxn modelId="{6535963E-66D3-4C09-9F65-96E04B9F5D11}" type="presParOf" srcId="{DA52AE4D-AAB1-48FB-B1DD-C7B82CDC15BD}" destId="{AAE3D8F1-FC74-4ACC-B14F-DBA3580BF182}" srcOrd="0" destOrd="0" presId="urn:microsoft.com/office/officeart/2005/8/layout/vList4"/>
    <dgm:cxn modelId="{6758401A-A795-4070-8E7F-098C15D1E0B3}" type="presParOf" srcId="{DA52AE4D-AAB1-48FB-B1DD-C7B82CDC15BD}" destId="{D1E9B148-21AF-456A-9B00-A5B7B120C68B}" srcOrd="1" destOrd="0" presId="urn:microsoft.com/office/officeart/2005/8/layout/vList4"/>
    <dgm:cxn modelId="{FCF3D0B6-C2D0-4866-9D2A-51340125D4AE}" type="presParOf" srcId="{DA52AE4D-AAB1-48FB-B1DD-C7B82CDC15BD}" destId="{7D19B29A-DB07-484F-8AE1-26A27301045D}" srcOrd="2" destOrd="0" presId="urn:microsoft.com/office/officeart/2005/8/layout/vList4"/>
    <dgm:cxn modelId="{59C7081D-9A32-41C5-821B-2CB646D9EEEA}" type="presParOf" srcId="{8EAA02BD-0862-46CD-8C08-424C72A40352}" destId="{0AC664EC-0524-421B-9836-39538CED55CA}" srcOrd="7" destOrd="0" presId="urn:microsoft.com/office/officeart/2005/8/layout/vList4"/>
    <dgm:cxn modelId="{8CE72E8F-A2DF-435B-82E6-602152D677C8}" type="presParOf" srcId="{8EAA02BD-0862-46CD-8C08-424C72A40352}" destId="{63F022DA-9FF9-443A-B5E8-9B4759D87404}" srcOrd="8" destOrd="0" presId="urn:microsoft.com/office/officeart/2005/8/layout/vList4"/>
    <dgm:cxn modelId="{42FDE0EA-CD3E-49D3-8993-8AD02728E38F}" type="presParOf" srcId="{63F022DA-9FF9-443A-B5E8-9B4759D87404}" destId="{9AE74A44-8523-4582-9C0B-19B49F0F13B1}" srcOrd="0" destOrd="0" presId="urn:microsoft.com/office/officeart/2005/8/layout/vList4"/>
    <dgm:cxn modelId="{1ABD2FEC-488D-474E-8472-B0E97684839F}" type="presParOf" srcId="{63F022DA-9FF9-443A-B5E8-9B4759D87404}" destId="{AFA7EB55-79EF-408C-BFB7-3D627741621E}" srcOrd="1" destOrd="0" presId="urn:microsoft.com/office/officeart/2005/8/layout/vList4"/>
    <dgm:cxn modelId="{1D328CE8-54ED-4176-88C9-F7DF41687DD0}" type="presParOf" srcId="{63F022DA-9FF9-443A-B5E8-9B4759D87404}" destId="{31D7821D-43A3-4B72-81AC-8D60F3564A3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9737501-C61B-4442-8793-C8F7D18523D7}"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ru-RU"/>
        </a:p>
      </dgm:t>
    </dgm:pt>
    <dgm:pt modelId="{11B70C33-2D33-45EC-A2E4-CEBFC9D5D5C4}">
      <dgm:prSet phldrT="[Текст]" custT="1"/>
      <dgm:spPr>
        <a:xfrm>
          <a:off x="907973" y="1609973"/>
          <a:ext cx="2335410" cy="866437"/>
        </a:xfrm>
        <a:prstGeom prst="rect">
          <a:avLst/>
        </a:prstGeom>
        <a:noFill/>
        <a:ln>
          <a:noFill/>
        </a:ln>
        <a:effectLst/>
      </dgm:spPr>
      <dgm:t>
        <a:bodyPr/>
        <a:lstStyle/>
        <a:p>
          <a:pPr>
            <a:buNone/>
          </a:pPr>
          <a:r>
            <a:rPr lang="ru-RU" sz="2000" b="0" dirty="0">
              <a:solidFill>
                <a:sysClr val="windowText" lastClr="000000">
                  <a:hueOff val="0"/>
                  <a:satOff val="0"/>
                  <a:lumOff val="0"/>
                  <a:alphaOff val="0"/>
                </a:sysClr>
              </a:solidFill>
              <a:latin typeface="Calibri"/>
              <a:ea typeface="+mn-ea"/>
              <a:cs typeface="+mn-cs"/>
            </a:rPr>
            <a:t>Я</a:t>
          </a:r>
        </a:p>
      </dgm:t>
    </dgm:pt>
    <dgm:pt modelId="{07A88478-E501-4BED-88B5-97FBCEB88055}" type="parTrans" cxnId="{AD5324CC-D2C9-4072-B981-13C4A6B4F154}">
      <dgm:prSet/>
      <dgm:spPr/>
      <dgm:t>
        <a:bodyPr/>
        <a:lstStyle/>
        <a:p>
          <a:endParaRPr lang="ru-RU"/>
        </a:p>
      </dgm:t>
    </dgm:pt>
    <dgm:pt modelId="{0614704A-66BA-463B-A18F-4CF5788333A5}" type="sibTrans" cxnId="{AD5324CC-D2C9-4072-B981-13C4A6B4F154}">
      <dgm:prSet/>
      <dgm:spPr/>
      <dgm:t>
        <a:bodyPr/>
        <a:lstStyle/>
        <a:p>
          <a:endParaRPr lang="ru-RU"/>
        </a:p>
      </dgm:t>
    </dgm:pt>
    <dgm:pt modelId="{D17BDEAE-3806-4BA2-9DA7-241B6DB7E232}">
      <dgm:prSet phldrT="[Текст]" custT="1"/>
      <dgm:spPr>
        <a:xfrm>
          <a:off x="3477023" y="1609973"/>
          <a:ext cx="2335410" cy="866437"/>
        </a:xfrm>
        <a:prstGeom prst="rect">
          <a:avLst/>
        </a:prstGeom>
        <a:noFill/>
        <a:ln>
          <a:noFill/>
        </a:ln>
        <a:effectLst/>
      </dgm:spPr>
      <dgm:t>
        <a:bodyPr/>
        <a:lstStyle/>
        <a:p>
          <a:pPr>
            <a:buNone/>
          </a:pPr>
          <a:r>
            <a:rPr lang="ru-RU" sz="2000" b="0" dirty="0">
              <a:solidFill>
                <a:sysClr val="windowText" lastClr="000000">
                  <a:hueOff val="0"/>
                  <a:satOff val="0"/>
                  <a:lumOff val="0"/>
                  <a:alphaOff val="0"/>
                </a:sysClr>
              </a:solidFill>
              <a:latin typeface="Calibri"/>
              <a:ea typeface="+mn-ea"/>
              <a:cs typeface="+mn-cs"/>
            </a:rPr>
            <a:t>Моя семья</a:t>
          </a:r>
        </a:p>
      </dgm:t>
    </dgm:pt>
    <dgm:pt modelId="{AA3F1349-4703-4ED4-BAD3-D89A4B4BE549}" type="parTrans" cxnId="{A4D7DE68-F56D-48F9-80D1-2AB5BF935A67}">
      <dgm:prSet/>
      <dgm:spPr/>
      <dgm:t>
        <a:bodyPr/>
        <a:lstStyle/>
        <a:p>
          <a:endParaRPr lang="ru-RU"/>
        </a:p>
      </dgm:t>
    </dgm:pt>
    <dgm:pt modelId="{93E81B88-747E-477C-AD28-D0DCF7F55445}" type="sibTrans" cxnId="{A4D7DE68-F56D-48F9-80D1-2AB5BF935A67}">
      <dgm:prSet/>
      <dgm:spPr/>
      <dgm:t>
        <a:bodyPr/>
        <a:lstStyle/>
        <a:p>
          <a:endParaRPr lang="ru-RU"/>
        </a:p>
      </dgm:t>
    </dgm:pt>
    <dgm:pt modelId="{136F24D0-4A70-4C33-B338-EFFEC3960EE5}">
      <dgm:prSet phldrT="[Текст]" custT="1"/>
      <dgm:spPr>
        <a:xfrm>
          <a:off x="822182" y="4454092"/>
          <a:ext cx="2419321" cy="732269"/>
        </a:xfrm>
        <a:prstGeom prst="rect">
          <a:avLst/>
        </a:prstGeom>
        <a:noFill/>
        <a:ln>
          <a:noFill/>
        </a:ln>
        <a:effectLst/>
      </dgm:spPr>
      <dgm:t>
        <a:bodyPr/>
        <a:lstStyle/>
        <a:p>
          <a:pPr>
            <a:buNone/>
          </a:pPr>
          <a:r>
            <a:rPr lang="ru-RU" sz="2000" b="0" dirty="0">
              <a:solidFill>
                <a:sysClr val="windowText" lastClr="000000">
                  <a:hueOff val="0"/>
                  <a:satOff val="0"/>
                  <a:lumOff val="0"/>
                  <a:alphaOff val="0"/>
                </a:sysClr>
              </a:solidFill>
              <a:latin typeface="Calibri"/>
              <a:ea typeface="+mn-ea"/>
              <a:cs typeface="+mn-cs"/>
            </a:rPr>
            <a:t>Мои друзья</a:t>
          </a:r>
        </a:p>
      </dgm:t>
    </dgm:pt>
    <dgm:pt modelId="{9B50A272-45F5-4F22-B4DE-15458AD3C579}" type="parTrans" cxnId="{FC63208A-0531-4ADD-AC7E-AC100EBECB6A}">
      <dgm:prSet/>
      <dgm:spPr/>
      <dgm:t>
        <a:bodyPr/>
        <a:lstStyle/>
        <a:p>
          <a:endParaRPr lang="ru-RU"/>
        </a:p>
      </dgm:t>
    </dgm:pt>
    <dgm:pt modelId="{106E12A4-EAFC-4715-9A30-F9C5F5A7D43E}" type="sibTrans" cxnId="{FC63208A-0531-4ADD-AC7E-AC100EBECB6A}">
      <dgm:prSet/>
      <dgm:spPr/>
      <dgm:t>
        <a:bodyPr/>
        <a:lstStyle/>
        <a:p>
          <a:endParaRPr lang="ru-RU"/>
        </a:p>
      </dgm:t>
    </dgm:pt>
    <dgm:pt modelId="{72B074C4-F648-4BAC-8A97-B3D258342D51}">
      <dgm:prSet phldrT="[Текст]" custT="1"/>
      <dgm:spPr>
        <a:xfrm>
          <a:off x="3535186" y="4319924"/>
          <a:ext cx="2335410" cy="866437"/>
        </a:xfrm>
        <a:prstGeom prst="rect">
          <a:avLst/>
        </a:prstGeom>
        <a:noFill/>
        <a:ln>
          <a:noFill/>
        </a:ln>
        <a:effectLst/>
      </dgm:spPr>
      <dgm:t>
        <a:bodyPr/>
        <a:lstStyle/>
        <a:p>
          <a:pPr>
            <a:buNone/>
          </a:pPr>
          <a:r>
            <a:rPr lang="ru-RU" sz="2000" b="0" dirty="0">
              <a:solidFill>
                <a:sysClr val="windowText" lastClr="000000">
                  <a:hueOff val="0"/>
                  <a:satOff val="0"/>
                  <a:lumOff val="0"/>
                  <a:alphaOff val="0"/>
                </a:sysClr>
              </a:solidFill>
              <a:latin typeface="Calibri"/>
              <a:ea typeface="+mn-ea"/>
              <a:cs typeface="+mn-cs"/>
            </a:rPr>
            <a:t>Весь мир</a:t>
          </a:r>
        </a:p>
      </dgm:t>
    </dgm:pt>
    <dgm:pt modelId="{1F96263C-F627-437E-8EEC-D5ACDED4CCC6}" type="parTrans" cxnId="{BDDE565E-05B7-43F0-9187-55C61774EFE6}">
      <dgm:prSet/>
      <dgm:spPr/>
      <dgm:t>
        <a:bodyPr/>
        <a:lstStyle/>
        <a:p>
          <a:endParaRPr lang="ru-RU"/>
        </a:p>
      </dgm:t>
    </dgm:pt>
    <dgm:pt modelId="{55421CE8-5905-48C7-877E-00EA3D56F24E}" type="sibTrans" cxnId="{BDDE565E-05B7-43F0-9187-55C61774EFE6}">
      <dgm:prSet/>
      <dgm:spPr/>
      <dgm:t>
        <a:bodyPr/>
        <a:lstStyle/>
        <a:p>
          <a:endParaRPr lang="ru-RU"/>
        </a:p>
      </dgm:t>
    </dgm:pt>
    <dgm:pt modelId="{C712F54C-A794-4B79-94F7-1CD25460D10A}" type="pres">
      <dgm:prSet presAssocID="{09737501-C61B-4442-8793-C8F7D18523D7}" presName="Name0" presStyleCnt="0">
        <dgm:presLayoutVars>
          <dgm:dir/>
          <dgm:resizeHandles val="exact"/>
        </dgm:presLayoutVars>
      </dgm:prSet>
      <dgm:spPr/>
      <dgm:t>
        <a:bodyPr/>
        <a:lstStyle/>
        <a:p>
          <a:endParaRPr lang="ru-RU"/>
        </a:p>
      </dgm:t>
    </dgm:pt>
    <dgm:pt modelId="{0D85EC48-5254-4473-AF49-1ED4E55A263D}" type="pres">
      <dgm:prSet presAssocID="{11B70C33-2D33-45EC-A2E4-CEBFC9D5D5C4}" presName="compNode" presStyleCnt="0"/>
      <dgm:spPr/>
    </dgm:pt>
    <dgm:pt modelId="{9F89F24E-4649-4C11-BFD7-CF97693298E9}" type="pres">
      <dgm:prSet presAssocID="{11B70C33-2D33-45EC-A2E4-CEBFC9D5D5C4}" presName="pictRect" presStyleLbl="node1" presStyleIdx="0" presStyleCnt="4"/>
      <dgm:spPr>
        <a:xfrm>
          <a:off x="907973" y="875"/>
          <a:ext cx="2335410" cy="1609097"/>
        </a:xfrm>
        <a:prstGeom prst="roundRect">
          <a:avLst/>
        </a:prstGeom>
        <a:blipFill rotWithShape="1">
          <a:blip xmlns:r="http://schemas.openxmlformats.org/officeDocument/2006/relationships" r:embed="rId1"/>
          <a:srcRect/>
          <a:stretch>
            <a:fillRect t="-28000" b="-28000"/>
          </a:stretch>
        </a:blipFill>
        <a:ln w="25400" cap="flat" cmpd="sng" algn="ctr">
          <a:solidFill>
            <a:srgbClr val="9BBB59"/>
          </a:solidFill>
          <a:prstDash val="solid"/>
        </a:ln>
        <a:effectLst/>
      </dgm:spPr>
    </dgm:pt>
    <dgm:pt modelId="{0C48BC91-2074-4620-B8E4-805C6DD01D23}" type="pres">
      <dgm:prSet presAssocID="{11B70C33-2D33-45EC-A2E4-CEBFC9D5D5C4}" presName="textRect" presStyleLbl="revTx" presStyleIdx="0" presStyleCnt="4">
        <dgm:presLayoutVars>
          <dgm:bulletEnabled val="1"/>
        </dgm:presLayoutVars>
      </dgm:prSet>
      <dgm:spPr/>
      <dgm:t>
        <a:bodyPr/>
        <a:lstStyle/>
        <a:p>
          <a:endParaRPr lang="ru-RU"/>
        </a:p>
      </dgm:t>
    </dgm:pt>
    <dgm:pt modelId="{2D0B7016-FFC2-47E3-B49E-F1B4695A47AA}" type="pres">
      <dgm:prSet presAssocID="{0614704A-66BA-463B-A18F-4CF5788333A5}" presName="sibTrans" presStyleLbl="sibTrans2D1" presStyleIdx="0" presStyleCnt="0"/>
      <dgm:spPr/>
      <dgm:t>
        <a:bodyPr/>
        <a:lstStyle/>
        <a:p>
          <a:endParaRPr lang="ru-RU"/>
        </a:p>
      </dgm:t>
    </dgm:pt>
    <dgm:pt modelId="{52611DF5-A7B4-4C72-A78D-B3BE8FE297E2}" type="pres">
      <dgm:prSet presAssocID="{D17BDEAE-3806-4BA2-9DA7-241B6DB7E232}" presName="compNode" presStyleCnt="0"/>
      <dgm:spPr/>
    </dgm:pt>
    <dgm:pt modelId="{E17E8FE9-6CC0-42ED-96F6-64F23BDBA483}" type="pres">
      <dgm:prSet presAssocID="{D17BDEAE-3806-4BA2-9DA7-241B6DB7E232}" presName="pictRect" presStyleLbl="node1" presStyleIdx="1" presStyleCnt="4"/>
      <dgm:spPr>
        <a:xfrm>
          <a:off x="3477023" y="875"/>
          <a:ext cx="2335410" cy="1609097"/>
        </a:xfrm>
        <a:prstGeom prst="roundRect">
          <a:avLst/>
        </a:prstGeom>
        <a:blipFill rotWithShape="1">
          <a:blip xmlns:r="http://schemas.openxmlformats.org/officeDocument/2006/relationships" r:embed="rId2"/>
          <a:srcRect/>
          <a:stretch>
            <a:fillRect t="-4000" b="-4000"/>
          </a:stretch>
        </a:blipFill>
        <a:ln w="25400" cap="flat" cmpd="sng" algn="ctr">
          <a:solidFill>
            <a:srgbClr val="F79646"/>
          </a:solidFill>
          <a:prstDash val="solid"/>
        </a:ln>
        <a:effectLst/>
      </dgm:spPr>
    </dgm:pt>
    <dgm:pt modelId="{4339B6B9-9543-4D1B-BC2D-4FF02285D437}" type="pres">
      <dgm:prSet presAssocID="{D17BDEAE-3806-4BA2-9DA7-241B6DB7E232}" presName="textRect" presStyleLbl="revTx" presStyleIdx="1" presStyleCnt="4">
        <dgm:presLayoutVars>
          <dgm:bulletEnabled val="1"/>
        </dgm:presLayoutVars>
      </dgm:prSet>
      <dgm:spPr/>
      <dgm:t>
        <a:bodyPr/>
        <a:lstStyle/>
        <a:p>
          <a:endParaRPr lang="ru-RU"/>
        </a:p>
      </dgm:t>
    </dgm:pt>
    <dgm:pt modelId="{833841D5-3357-4193-8587-898234833558}" type="pres">
      <dgm:prSet presAssocID="{93E81B88-747E-477C-AD28-D0DCF7F55445}" presName="sibTrans" presStyleLbl="sibTrans2D1" presStyleIdx="0" presStyleCnt="0"/>
      <dgm:spPr/>
      <dgm:t>
        <a:bodyPr/>
        <a:lstStyle/>
        <a:p>
          <a:endParaRPr lang="ru-RU"/>
        </a:p>
      </dgm:t>
    </dgm:pt>
    <dgm:pt modelId="{1F15D76E-F170-46C1-B590-144BE30E2709}" type="pres">
      <dgm:prSet presAssocID="{136F24D0-4A70-4C33-B338-EFFEC3960EE5}" presName="compNode" presStyleCnt="0"/>
      <dgm:spPr/>
    </dgm:pt>
    <dgm:pt modelId="{0EBA76AC-CD98-4CE3-A144-3EBED12909F0}" type="pres">
      <dgm:prSet presAssocID="{136F24D0-4A70-4C33-B338-EFFEC3960EE5}" presName="pictRect" presStyleLbl="node1" presStyleIdx="2" presStyleCnt="4" custLinFactNeighborX="-866" custLinFactNeighborY="5009"/>
      <dgm:spPr>
        <a:xfrm>
          <a:off x="887749" y="2824093"/>
          <a:ext cx="2335410" cy="1609097"/>
        </a:xfrm>
        <a:prstGeom prst="roundRect">
          <a:avLst/>
        </a:prstGeom>
        <a:blipFill rotWithShape="1">
          <a:blip xmlns:r="http://schemas.openxmlformats.org/officeDocument/2006/relationships" r:embed="rId3"/>
          <a:srcRect/>
          <a:stretch>
            <a:fillRect t="-14000" b="-14000"/>
          </a:stretch>
        </a:blipFill>
        <a:ln w="25400" cap="flat" cmpd="sng" algn="ctr">
          <a:solidFill>
            <a:srgbClr val="4BACC6"/>
          </a:solidFill>
          <a:prstDash val="solid"/>
        </a:ln>
        <a:effectLst/>
      </dgm:spPr>
    </dgm:pt>
    <dgm:pt modelId="{2EF5931F-09A5-4BBE-B6D0-ACBE9E647902}" type="pres">
      <dgm:prSet presAssocID="{136F24D0-4A70-4C33-B338-EFFEC3960EE5}" presName="textRect" presStyleLbl="revTx" presStyleIdx="2" presStyleCnt="4" custScaleX="103593" custScaleY="84515" custLinFactNeighborX="-1877" custLinFactNeighborY="77075">
        <dgm:presLayoutVars>
          <dgm:bulletEnabled val="1"/>
        </dgm:presLayoutVars>
      </dgm:prSet>
      <dgm:spPr/>
      <dgm:t>
        <a:bodyPr/>
        <a:lstStyle/>
        <a:p>
          <a:endParaRPr lang="ru-RU"/>
        </a:p>
      </dgm:t>
    </dgm:pt>
    <dgm:pt modelId="{97BFDD46-FC78-4D8B-B35A-2642724CE69A}" type="pres">
      <dgm:prSet presAssocID="{106E12A4-EAFC-4715-9A30-F9C5F5A7D43E}" presName="sibTrans" presStyleLbl="sibTrans2D1" presStyleIdx="0" presStyleCnt="0"/>
      <dgm:spPr/>
      <dgm:t>
        <a:bodyPr/>
        <a:lstStyle/>
        <a:p>
          <a:endParaRPr lang="ru-RU"/>
        </a:p>
      </dgm:t>
    </dgm:pt>
    <dgm:pt modelId="{DE99F737-CAD7-48BC-B83C-F6937A105977}" type="pres">
      <dgm:prSet presAssocID="{72B074C4-F648-4BAC-8A97-B3D258342D51}" presName="compNode" presStyleCnt="0"/>
      <dgm:spPr/>
    </dgm:pt>
    <dgm:pt modelId="{422DE2EB-C95A-4B6E-9279-CBE54DB2302C}" type="pres">
      <dgm:prSet presAssocID="{72B074C4-F648-4BAC-8A97-B3D258342D51}" presName="pictRect" presStyleLbl="node1" presStyleIdx="3" presStyleCnt="4" custLinFactNeighborX="1416" custLinFactNeighborY="7093"/>
      <dgm:spPr>
        <a:xfrm>
          <a:off x="3552048" y="2824084"/>
          <a:ext cx="2335410" cy="1609097"/>
        </a:xfrm>
        <a:prstGeom prst="roundRect">
          <a:avLst/>
        </a:prstGeom>
        <a:blipFill rotWithShape="1">
          <a:blip xmlns:r="http://schemas.openxmlformats.org/officeDocument/2006/relationships" r:embed="rId4"/>
          <a:srcRect/>
          <a:stretch>
            <a:fillRect t="-1000" b="-1000"/>
          </a:stretch>
        </a:blipFill>
        <a:ln w="25400" cap="flat" cmpd="sng" algn="ctr">
          <a:solidFill>
            <a:srgbClr val="8064A2"/>
          </a:solidFill>
          <a:prstDash val="solid"/>
        </a:ln>
        <a:effectLst/>
      </dgm:spPr>
    </dgm:pt>
    <dgm:pt modelId="{BB56EF1A-2FC7-4CC9-9910-CCB28B652701}" type="pres">
      <dgm:prSet presAssocID="{72B074C4-F648-4BAC-8A97-B3D258342D51}" presName="textRect" presStyleLbl="revTx" presStyleIdx="3" presStyleCnt="4" custLinFactNeighborX="694" custLinFactNeighborY="70948">
        <dgm:presLayoutVars>
          <dgm:bulletEnabled val="1"/>
        </dgm:presLayoutVars>
      </dgm:prSet>
      <dgm:spPr/>
      <dgm:t>
        <a:bodyPr/>
        <a:lstStyle/>
        <a:p>
          <a:endParaRPr lang="ru-RU"/>
        </a:p>
      </dgm:t>
    </dgm:pt>
  </dgm:ptLst>
  <dgm:cxnLst>
    <dgm:cxn modelId="{FC63208A-0531-4ADD-AC7E-AC100EBECB6A}" srcId="{09737501-C61B-4442-8793-C8F7D18523D7}" destId="{136F24D0-4A70-4C33-B338-EFFEC3960EE5}" srcOrd="2" destOrd="0" parTransId="{9B50A272-45F5-4F22-B4DE-15458AD3C579}" sibTransId="{106E12A4-EAFC-4715-9A30-F9C5F5A7D43E}"/>
    <dgm:cxn modelId="{AFDF6BFD-ECD9-4B98-9BB4-12F62E7729D4}" type="presOf" srcId="{72B074C4-F648-4BAC-8A97-B3D258342D51}" destId="{BB56EF1A-2FC7-4CC9-9910-CCB28B652701}" srcOrd="0" destOrd="0" presId="urn:microsoft.com/office/officeart/2005/8/layout/pList1"/>
    <dgm:cxn modelId="{6782B8A3-14CE-4158-9123-10E42785132A}" type="presOf" srcId="{09737501-C61B-4442-8793-C8F7D18523D7}" destId="{C712F54C-A794-4B79-94F7-1CD25460D10A}" srcOrd="0" destOrd="0" presId="urn:microsoft.com/office/officeart/2005/8/layout/pList1"/>
    <dgm:cxn modelId="{441644FF-867F-4F7A-925E-E7A8F2013EB2}" type="presOf" srcId="{D17BDEAE-3806-4BA2-9DA7-241B6DB7E232}" destId="{4339B6B9-9543-4D1B-BC2D-4FF02285D437}" srcOrd="0" destOrd="0" presId="urn:microsoft.com/office/officeart/2005/8/layout/pList1"/>
    <dgm:cxn modelId="{AF19FC36-3ECA-4343-AE2E-61940A20F3A2}" type="presOf" srcId="{106E12A4-EAFC-4715-9A30-F9C5F5A7D43E}" destId="{97BFDD46-FC78-4D8B-B35A-2642724CE69A}" srcOrd="0" destOrd="0" presId="urn:microsoft.com/office/officeart/2005/8/layout/pList1"/>
    <dgm:cxn modelId="{7FA66087-16DF-4E10-8759-361C9391D8D9}" type="presOf" srcId="{136F24D0-4A70-4C33-B338-EFFEC3960EE5}" destId="{2EF5931F-09A5-4BBE-B6D0-ACBE9E647902}" srcOrd="0" destOrd="0" presId="urn:microsoft.com/office/officeart/2005/8/layout/pList1"/>
    <dgm:cxn modelId="{A4D7DE68-F56D-48F9-80D1-2AB5BF935A67}" srcId="{09737501-C61B-4442-8793-C8F7D18523D7}" destId="{D17BDEAE-3806-4BA2-9DA7-241B6DB7E232}" srcOrd="1" destOrd="0" parTransId="{AA3F1349-4703-4ED4-BAD3-D89A4B4BE549}" sibTransId="{93E81B88-747E-477C-AD28-D0DCF7F55445}"/>
    <dgm:cxn modelId="{AD5324CC-D2C9-4072-B981-13C4A6B4F154}" srcId="{09737501-C61B-4442-8793-C8F7D18523D7}" destId="{11B70C33-2D33-45EC-A2E4-CEBFC9D5D5C4}" srcOrd="0" destOrd="0" parTransId="{07A88478-E501-4BED-88B5-97FBCEB88055}" sibTransId="{0614704A-66BA-463B-A18F-4CF5788333A5}"/>
    <dgm:cxn modelId="{643A8557-6F74-4957-8A5A-EBBF150D0416}" type="presOf" srcId="{93E81B88-747E-477C-AD28-D0DCF7F55445}" destId="{833841D5-3357-4193-8587-898234833558}" srcOrd="0" destOrd="0" presId="urn:microsoft.com/office/officeart/2005/8/layout/pList1"/>
    <dgm:cxn modelId="{BDDE565E-05B7-43F0-9187-55C61774EFE6}" srcId="{09737501-C61B-4442-8793-C8F7D18523D7}" destId="{72B074C4-F648-4BAC-8A97-B3D258342D51}" srcOrd="3" destOrd="0" parTransId="{1F96263C-F627-437E-8EEC-D5ACDED4CCC6}" sibTransId="{55421CE8-5905-48C7-877E-00EA3D56F24E}"/>
    <dgm:cxn modelId="{247B8FF7-6568-490D-8A2D-0F102D01C505}" type="presOf" srcId="{11B70C33-2D33-45EC-A2E4-CEBFC9D5D5C4}" destId="{0C48BC91-2074-4620-B8E4-805C6DD01D23}" srcOrd="0" destOrd="0" presId="urn:microsoft.com/office/officeart/2005/8/layout/pList1"/>
    <dgm:cxn modelId="{7594E00C-406A-4A06-8C5F-37AE9CEDB9A8}" type="presOf" srcId="{0614704A-66BA-463B-A18F-4CF5788333A5}" destId="{2D0B7016-FFC2-47E3-B49E-F1B4695A47AA}" srcOrd="0" destOrd="0" presId="urn:microsoft.com/office/officeart/2005/8/layout/pList1"/>
    <dgm:cxn modelId="{704E5C35-1E15-4542-99D7-0B3AB826DE89}" type="presParOf" srcId="{C712F54C-A794-4B79-94F7-1CD25460D10A}" destId="{0D85EC48-5254-4473-AF49-1ED4E55A263D}" srcOrd="0" destOrd="0" presId="urn:microsoft.com/office/officeart/2005/8/layout/pList1"/>
    <dgm:cxn modelId="{7AAA20A9-FBC8-4161-8F43-012C8BD7C565}" type="presParOf" srcId="{0D85EC48-5254-4473-AF49-1ED4E55A263D}" destId="{9F89F24E-4649-4C11-BFD7-CF97693298E9}" srcOrd="0" destOrd="0" presId="urn:microsoft.com/office/officeart/2005/8/layout/pList1"/>
    <dgm:cxn modelId="{DEE3E983-489E-48DE-9482-FB04F20BFD76}" type="presParOf" srcId="{0D85EC48-5254-4473-AF49-1ED4E55A263D}" destId="{0C48BC91-2074-4620-B8E4-805C6DD01D23}" srcOrd="1" destOrd="0" presId="urn:microsoft.com/office/officeart/2005/8/layout/pList1"/>
    <dgm:cxn modelId="{175EEB71-33AC-4303-88BD-17DDB6ACB58A}" type="presParOf" srcId="{C712F54C-A794-4B79-94F7-1CD25460D10A}" destId="{2D0B7016-FFC2-47E3-B49E-F1B4695A47AA}" srcOrd="1" destOrd="0" presId="urn:microsoft.com/office/officeart/2005/8/layout/pList1"/>
    <dgm:cxn modelId="{5A188868-3348-4CBF-93BD-A2152A7DBE9A}" type="presParOf" srcId="{C712F54C-A794-4B79-94F7-1CD25460D10A}" destId="{52611DF5-A7B4-4C72-A78D-B3BE8FE297E2}" srcOrd="2" destOrd="0" presId="urn:microsoft.com/office/officeart/2005/8/layout/pList1"/>
    <dgm:cxn modelId="{B2DFE279-F2AD-4D4E-A5BA-39A29AF3C6F8}" type="presParOf" srcId="{52611DF5-A7B4-4C72-A78D-B3BE8FE297E2}" destId="{E17E8FE9-6CC0-42ED-96F6-64F23BDBA483}" srcOrd="0" destOrd="0" presId="urn:microsoft.com/office/officeart/2005/8/layout/pList1"/>
    <dgm:cxn modelId="{9ADB5148-D9DD-4C14-A25C-015F88403710}" type="presParOf" srcId="{52611DF5-A7B4-4C72-A78D-B3BE8FE297E2}" destId="{4339B6B9-9543-4D1B-BC2D-4FF02285D437}" srcOrd="1" destOrd="0" presId="urn:microsoft.com/office/officeart/2005/8/layout/pList1"/>
    <dgm:cxn modelId="{73F74354-A488-43F4-91C2-5B111400A1E2}" type="presParOf" srcId="{C712F54C-A794-4B79-94F7-1CD25460D10A}" destId="{833841D5-3357-4193-8587-898234833558}" srcOrd="3" destOrd="0" presId="urn:microsoft.com/office/officeart/2005/8/layout/pList1"/>
    <dgm:cxn modelId="{F1185DA7-D8B1-49E2-AB50-BEB3017F5F1A}" type="presParOf" srcId="{C712F54C-A794-4B79-94F7-1CD25460D10A}" destId="{1F15D76E-F170-46C1-B590-144BE30E2709}" srcOrd="4" destOrd="0" presId="urn:microsoft.com/office/officeart/2005/8/layout/pList1"/>
    <dgm:cxn modelId="{61E395AC-FD79-48FD-B559-AA32F47357C4}" type="presParOf" srcId="{1F15D76E-F170-46C1-B590-144BE30E2709}" destId="{0EBA76AC-CD98-4CE3-A144-3EBED12909F0}" srcOrd="0" destOrd="0" presId="urn:microsoft.com/office/officeart/2005/8/layout/pList1"/>
    <dgm:cxn modelId="{6A59ABFA-2B6C-4627-9F21-20EE9748406E}" type="presParOf" srcId="{1F15D76E-F170-46C1-B590-144BE30E2709}" destId="{2EF5931F-09A5-4BBE-B6D0-ACBE9E647902}" srcOrd="1" destOrd="0" presId="urn:microsoft.com/office/officeart/2005/8/layout/pList1"/>
    <dgm:cxn modelId="{F2FACCD1-367B-441E-B48C-1930D7388C84}" type="presParOf" srcId="{C712F54C-A794-4B79-94F7-1CD25460D10A}" destId="{97BFDD46-FC78-4D8B-B35A-2642724CE69A}" srcOrd="5" destOrd="0" presId="urn:microsoft.com/office/officeart/2005/8/layout/pList1"/>
    <dgm:cxn modelId="{FBB11DBF-842D-4D2E-82B9-D6B46AFC4364}" type="presParOf" srcId="{C712F54C-A794-4B79-94F7-1CD25460D10A}" destId="{DE99F737-CAD7-48BC-B83C-F6937A105977}" srcOrd="6" destOrd="0" presId="urn:microsoft.com/office/officeart/2005/8/layout/pList1"/>
    <dgm:cxn modelId="{3FAF5578-29C0-46DB-ACCF-EB64F4D08818}" type="presParOf" srcId="{DE99F737-CAD7-48BC-B83C-F6937A105977}" destId="{422DE2EB-C95A-4B6E-9279-CBE54DB2302C}" srcOrd="0" destOrd="0" presId="urn:microsoft.com/office/officeart/2005/8/layout/pList1"/>
    <dgm:cxn modelId="{4CCF2291-6472-487C-AE2E-4598C71DB48F}" type="presParOf" srcId="{DE99F737-CAD7-48BC-B83C-F6937A105977}" destId="{BB56EF1A-2FC7-4CC9-9910-CCB28B652701}"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CB40917-57B2-4615-9779-81C7D44C88A4}" type="doc">
      <dgm:prSet loTypeId="urn:microsoft.com/office/officeart/2008/layout/AccentedPicture" loCatId="picture" qsTypeId="urn:microsoft.com/office/officeart/2005/8/quickstyle/simple1" qsCatId="simple" csTypeId="urn:microsoft.com/office/officeart/2005/8/colors/accent5_1" csCatId="accent5" phldr="1"/>
      <dgm:spPr/>
      <dgm:t>
        <a:bodyPr/>
        <a:lstStyle/>
        <a:p>
          <a:endParaRPr lang="ru-RU"/>
        </a:p>
      </dgm:t>
    </dgm:pt>
    <dgm:pt modelId="{352AAB64-E37B-44DD-BCF9-CA21C9A68A42}">
      <dgm:prSet phldrT="[Текст]" custT="1"/>
      <dgm:spPr/>
      <dgm:t>
        <a:bodyPr/>
        <a:lstStyle/>
        <a:p>
          <a:endParaRPr lang="ru-RU" sz="1400" b="0" dirty="0">
            <a:solidFill>
              <a:schemeClr val="tx1"/>
            </a:solidFill>
            <a:latin typeface="+mn-lt"/>
          </a:endParaRPr>
        </a:p>
      </dgm:t>
    </dgm:pt>
    <dgm:pt modelId="{C521BB0A-685A-4E53-9542-93740C9F15FA}" type="parTrans" cxnId="{2417FE6E-D739-4032-AE66-53EB62C8243B}">
      <dgm:prSet/>
      <dgm:spPr/>
      <dgm:t>
        <a:bodyPr/>
        <a:lstStyle/>
        <a:p>
          <a:endParaRPr lang="ru-RU" sz="1400" b="0">
            <a:latin typeface="+mn-lt"/>
          </a:endParaRPr>
        </a:p>
      </dgm:t>
    </dgm:pt>
    <dgm:pt modelId="{75014E1A-776D-465D-8F04-AF992C67D515}" type="sibTrans" cxnId="{2417FE6E-D739-4032-AE66-53EB62C8243B}">
      <dgm:prSet/>
      <dgm:spPr>
        <a:blipFill dpi="0" rotWithShape="1">
          <a:blip xmlns:r="http://schemas.openxmlformats.org/officeDocument/2006/relationships" r:embed="rId1"/>
          <a:srcRect/>
          <a:stretch>
            <a:fillRect l="-17000" t="11000" r="-16000" b="21000"/>
          </a:stretch>
        </a:blipFill>
      </dgm:spPr>
      <dgm:t>
        <a:bodyPr/>
        <a:lstStyle/>
        <a:p>
          <a:endParaRPr lang="ru-RU" sz="1400" b="0">
            <a:latin typeface="+mn-lt"/>
          </a:endParaRPr>
        </a:p>
      </dgm:t>
    </dgm:pt>
    <dgm:pt modelId="{076E9F91-C68E-40BF-BC99-F540564B67DD}">
      <dgm:prSet phldrT="[Текст]" custT="1"/>
      <dgm:spPr/>
      <dgm:t>
        <a:bodyPr/>
        <a:lstStyle/>
        <a:p>
          <a:r>
            <a:rPr lang="ru-RU" sz="1400" b="0" dirty="0">
              <a:latin typeface="+mn-lt"/>
            </a:rPr>
            <a:t>Проведение социологического опроса, исследование мнения (сформулировать вопросы, выбрать аудиторию, опросить, сделать выводы, разработать план мероприятий на основе выводов)</a:t>
          </a:r>
        </a:p>
      </dgm:t>
    </dgm:pt>
    <dgm:pt modelId="{BBE624BB-179E-4873-A9AF-396B4F74AC4E}" type="parTrans" cxnId="{0BFDF529-1D33-44CB-B12E-0BC39230C7AD}">
      <dgm:prSet/>
      <dgm:spPr/>
      <dgm:t>
        <a:bodyPr/>
        <a:lstStyle/>
        <a:p>
          <a:endParaRPr lang="ru-RU" sz="1400" b="0">
            <a:latin typeface="+mn-lt"/>
          </a:endParaRPr>
        </a:p>
      </dgm:t>
    </dgm:pt>
    <dgm:pt modelId="{19557B06-444E-46DC-903A-9BA388D54BEC}" type="sibTrans" cxnId="{0BFDF529-1D33-44CB-B12E-0BC39230C7AD}">
      <dgm:prSet/>
      <dgm:spPr/>
      <dgm:t>
        <a:bodyPr/>
        <a:lstStyle/>
        <a:p>
          <a:endParaRPr lang="ru-RU" sz="1400" b="0">
            <a:latin typeface="+mn-lt"/>
          </a:endParaRPr>
        </a:p>
      </dgm:t>
    </dgm:pt>
    <dgm:pt modelId="{3D72A6E0-51E5-48D0-BED7-BC3060364227}">
      <dgm:prSet phldrT="[Текст]" custT="1"/>
      <dgm:spPr/>
      <dgm:t>
        <a:bodyPr/>
        <a:lstStyle/>
        <a:p>
          <a:r>
            <a:rPr lang="ru-RU" sz="1400" b="0" dirty="0">
              <a:latin typeface="+mn-lt"/>
            </a:rPr>
            <a:t>Разработка материалов: ролик, памятка, презентация, викторины, кроссворды, шарады/ребусы, квесты</a:t>
          </a:r>
        </a:p>
      </dgm:t>
    </dgm:pt>
    <dgm:pt modelId="{74FE7277-130B-4D4A-A291-E7658F791EF6}" type="parTrans" cxnId="{59AF32E2-880E-4DB5-ABAF-E8E55486EA22}">
      <dgm:prSet/>
      <dgm:spPr/>
      <dgm:t>
        <a:bodyPr/>
        <a:lstStyle/>
        <a:p>
          <a:endParaRPr lang="ru-RU" sz="1400" b="0">
            <a:latin typeface="+mn-lt"/>
          </a:endParaRPr>
        </a:p>
      </dgm:t>
    </dgm:pt>
    <dgm:pt modelId="{417C9EFB-9C97-4268-8BD0-ED39DDB97444}" type="sibTrans" cxnId="{59AF32E2-880E-4DB5-ABAF-E8E55486EA22}">
      <dgm:prSet/>
      <dgm:spPr/>
      <dgm:t>
        <a:bodyPr/>
        <a:lstStyle/>
        <a:p>
          <a:endParaRPr lang="ru-RU" sz="1400" b="0">
            <a:latin typeface="+mn-lt"/>
          </a:endParaRPr>
        </a:p>
      </dgm:t>
    </dgm:pt>
    <dgm:pt modelId="{E69F76D1-58C0-4E51-98EA-A7FF3F617ED5}">
      <dgm:prSet phldrT="[Текст]" custT="1"/>
      <dgm:spPr/>
      <dgm:t>
        <a:bodyPr/>
        <a:lstStyle/>
        <a:p>
          <a:r>
            <a:rPr lang="ru-RU" sz="1400" b="0" dirty="0">
              <a:latin typeface="+mn-lt"/>
            </a:rPr>
            <a:t>Придумать мифы по теме и самостоятельно с помощью исследования их развеять</a:t>
          </a:r>
        </a:p>
      </dgm:t>
    </dgm:pt>
    <dgm:pt modelId="{1549284F-F572-4E77-B6C3-6FC4F3C204E0}" type="parTrans" cxnId="{1E9811D5-D4ED-434F-80F5-FA4C00E4DD82}">
      <dgm:prSet/>
      <dgm:spPr/>
      <dgm:t>
        <a:bodyPr/>
        <a:lstStyle/>
        <a:p>
          <a:endParaRPr lang="ru-RU" sz="1400" b="0">
            <a:latin typeface="+mn-lt"/>
          </a:endParaRPr>
        </a:p>
      </dgm:t>
    </dgm:pt>
    <dgm:pt modelId="{96B7DE77-E5E0-404B-8896-B72D56865A39}" type="sibTrans" cxnId="{1E9811D5-D4ED-434F-80F5-FA4C00E4DD82}">
      <dgm:prSet/>
      <dgm:spPr/>
      <dgm:t>
        <a:bodyPr/>
        <a:lstStyle/>
        <a:p>
          <a:endParaRPr lang="ru-RU" sz="1400" b="0">
            <a:latin typeface="+mn-lt"/>
          </a:endParaRPr>
        </a:p>
      </dgm:t>
    </dgm:pt>
    <dgm:pt modelId="{2BDE5887-33C4-43F1-AA96-B3FE4F904753}">
      <dgm:prSet phldrT="[Текст]" custT="1"/>
      <dgm:spPr/>
      <dgm:t>
        <a:bodyPr/>
        <a:lstStyle/>
        <a:p>
          <a:r>
            <a:rPr lang="ru-RU" sz="1400" b="0" dirty="0">
              <a:latin typeface="+mn-lt"/>
            </a:rPr>
            <a:t>Провести исследование как обстоят дела во всем мире, в России, в Пермском крае, в отдельном взятом </a:t>
          </a:r>
          <a:r>
            <a:rPr lang="ru-RU" sz="1400" b="0" dirty="0" smtClean="0">
              <a:latin typeface="+mn-lt"/>
            </a:rPr>
            <a:t>городе, </a:t>
          </a:r>
          <a:r>
            <a:rPr lang="ru-RU" sz="1400" b="0" dirty="0">
              <a:latin typeface="+mn-lt"/>
            </a:rPr>
            <a:t>сравнить с другими</a:t>
          </a:r>
        </a:p>
      </dgm:t>
    </dgm:pt>
    <dgm:pt modelId="{3ADAC478-3C7C-4406-8885-2603941FA4A6}" type="parTrans" cxnId="{92596575-8B8F-4F7A-870B-FD6BF080D215}">
      <dgm:prSet/>
      <dgm:spPr/>
      <dgm:t>
        <a:bodyPr/>
        <a:lstStyle/>
        <a:p>
          <a:endParaRPr lang="ru-RU"/>
        </a:p>
      </dgm:t>
    </dgm:pt>
    <dgm:pt modelId="{7596EE8A-E9C4-4016-8912-BCF8F5563642}" type="sibTrans" cxnId="{92596575-8B8F-4F7A-870B-FD6BF080D215}">
      <dgm:prSet/>
      <dgm:spPr/>
      <dgm:t>
        <a:bodyPr/>
        <a:lstStyle/>
        <a:p>
          <a:endParaRPr lang="ru-RU"/>
        </a:p>
      </dgm:t>
    </dgm:pt>
    <dgm:pt modelId="{FACDDAAA-DCD2-4157-B086-C6CA7FDFD3B8}" type="pres">
      <dgm:prSet presAssocID="{3CB40917-57B2-4615-9779-81C7D44C88A4}" presName="Name0" presStyleCnt="0">
        <dgm:presLayoutVars>
          <dgm:dir/>
        </dgm:presLayoutVars>
      </dgm:prSet>
      <dgm:spPr/>
      <dgm:t>
        <a:bodyPr/>
        <a:lstStyle/>
        <a:p>
          <a:endParaRPr lang="ru-RU"/>
        </a:p>
      </dgm:t>
    </dgm:pt>
    <dgm:pt modelId="{AA01DD0B-513C-4349-B041-DC19EA44CCAE}" type="pres">
      <dgm:prSet presAssocID="{75014E1A-776D-465D-8F04-AF992C67D515}" presName="picture_1" presStyleLbl="bgImgPlace1" presStyleIdx="0" presStyleCnt="1"/>
      <dgm:spPr/>
      <dgm:t>
        <a:bodyPr/>
        <a:lstStyle/>
        <a:p>
          <a:endParaRPr lang="ru-RU"/>
        </a:p>
      </dgm:t>
    </dgm:pt>
    <dgm:pt modelId="{C00CCDC6-EB4C-4341-A5EA-E7D2C9CAF4CB}" type="pres">
      <dgm:prSet presAssocID="{352AAB64-E37B-44DD-BCF9-CA21C9A68A42}" presName="text_1" presStyleLbl="node1" presStyleIdx="0" presStyleCnt="0">
        <dgm:presLayoutVars>
          <dgm:bulletEnabled val="1"/>
        </dgm:presLayoutVars>
      </dgm:prSet>
      <dgm:spPr/>
      <dgm:t>
        <a:bodyPr/>
        <a:lstStyle/>
        <a:p>
          <a:endParaRPr lang="ru-RU"/>
        </a:p>
      </dgm:t>
    </dgm:pt>
    <dgm:pt modelId="{F2D19569-E13E-41A8-B321-D12D10206E3F}" type="pres">
      <dgm:prSet presAssocID="{3CB40917-57B2-4615-9779-81C7D44C88A4}" presName="linV" presStyleCnt="0"/>
      <dgm:spPr/>
    </dgm:pt>
    <dgm:pt modelId="{4A5A6805-78AB-4B9F-AD10-0C660E57DF91}" type="pres">
      <dgm:prSet presAssocID="{076E9F91-C68E-40BF-BC99-F540564B67DD}" presName="pair" presStyleCnt="0"/>
      <dgm:spPr/>
    </dgm:pt>
    <dgm:pt modelId="{B2751DB0-515C-4C33-8A4D-0260B2005C3E}" type="pres">
      <dgm:prSet presAssocID="{076E9F91-C68E-40BF-BC99-F540564B67DD}" presName="spaceH" presStyleLbl="node1" presStyleIdx="0" presStyleCnt="0"/>
      <dgm:spPr/>
    </dgm:pt>
    <dgm:pt modelId="{F57243E7-F6D2-47B8-A3D8-1D9266739994}" type="pres">
      <dgm:prSet presAssocID="{076E9F91-C68E-40BF-BC99-F540564B67DD}" presName="desPictures" presStyleLbl="alignImgPlace1" presStyleIdx="0" presStyleCnt="4"/>
      <dgm:spPr>
        <a:blipFill rotWithShape="1">
          <a:blip xmlns:r="http://schemas.openxmlformats.org/officeDocument/2006/relationships" r:embed="rId2"/>
          <a:srcRect/>
          <a:stretch>
            <a:fillRect/>
          </a:stretch>
        </a:blipFill>
      </dgm:spPr>
    </dgm:pt>
    <dgm:pt modelId="{C196A736-FA89-431E-B4B7-35013575890F}" type="pres">
      <dgm:prSet presAssocID="{076E9F91-C68E-40BF-BC99-F540564B67DD}" presName="desTextWrapper" presStyleCnt="0"/>
      <dgm:spPr/>
    </dgm:pt>
    <dgm:pt modelId="{64088DA5-24DF-45E9-8281-DD2CB8442FA0}" type="pres">
      <dgm:prSet presAssocID="{076E9F91-C68E-40BF-BC99-F540564B67DD}" presName="desText" presStyleLbl="revTx" presStyleIdx="0" presStyleCnt="4">
        <dgm:presLayoutVars>
          <dgm:bulletEnabled val="1"/>
        </dgm:presLayoutVars>
      </dgm:prSet>
      <dgm:spPr/>
      <dgm:t>
        <a:bodyPr/>
        <a:lstStyle/>
        <a:p>
          <a:endParaRPr lang="ru-RU"/>
        </a:p>
      </dgm:t>
    </dgm:pt>
    <dgm:pt modelId="{392A4587-DF20-4021-9338-DD8F124FBA7A}" type="pres">
      <dgm:prSet presAssocID="{19557B06-444E-46DC-903A-9BA388D54BEC}" presName="spaceV" presStyleCnt="0"/>
      <dgm:spPr/>
    </dgm:pt>
    <dgm:pt modelId="{AD440810-B3A0-4D95-B4A3-B8138CC74B02}" type="pres">
      <dgm:prSet presAssocID="{3D72A6E0-51E5-48D0-BED7-BC3060364227}" presName="pair" presStyleCnt="0"/>
      <dgm:spPr/>
    </dgm:pt>
    <dgm:pt modelId="{D5C790C0-4E2F-4CD6-AAC1-8B11ABBDC8D3}" type="pres">
      <dgm:prSet presAssocID="{3D72A6E0-51E5-48D0-BED7-BC3060364227}" presName="spaceH" presStyleLbl="node1" presStyleIdx="0" presStyleCnt="0"/>
      <dgm:spPr/>
    </dgm:pt>
    <dgm:pt modelId="{8CAA0103-6189-41E2-A5F6-9299EF44C80E}" type="pres">
      <dgm:prSet presAssocID="{3D72A6E0-51E5-48D0-BED7-BC3060364227}" presName="desPictures" presStyleLbl="alignImgPlace1" presStyleIdx="1" presStyleCnt="4"/>
      <dgm:spPr>
        <a:blipFill rotWithShape="1">
          <a:blip xmlns:r="http://schemas.openxmlformats.org/officeDocument/2006/relationships" r:embed="rId3"/>
          <a:srcRect/>
          <a:stretch>
            <a:fillRect l="-17000" r="-17000"/>
          </a:stretch>
        </a:blipFill>
      </dgm:spPr>
    </dgm:pt>
    <dgm:pt modelId="{38C0A851-91C3-48AC-A56B-8E2D1EDD1D77}" type="pres">
      <dgm:prSet presAssocID="{3D72A6E0-51E5-48D0-BED7-BC3060364227}" presName="desTextWrapper" presStyleCnt="0"/>
      <dgm:spPr/>
    </dgm:pt>
    <dgm:pt modelId="{A063B4B9-BCF4-47CD-A5BF-984ADB45C757}" type="pres">
      <dgm:prSet presAssocID="{3D72A6E0-51E5-48D0-BED7-BC3060364227}" presName="desText" presStyleLbl="revTx" presStyleIdx="1" presStyleCnt="4">
        <dgm:presLayoutVars>
          <dgm:bulletEnabled val="1"/>
        </dgm:presLayoutVars>
      </dgm:prSet>
      <dgm:spPr/>
      <dgm:t>
        <a:bodyPr/>
        <a:lstStyle/>
        <a:p>
          <a:endParaRPr lang="ru-RU"/>
        </a:p>
      </dgm:t>
    </dgm:pt>
    <dgm:pt modelId="{823BCA09-2F5A-4830-B9EE-C7A28B6267D2}" type="pres">
      <dgm:prSet presAssocID="{417C9EFB-9C97-4268-8BD0-ED39DDB97444}" presName="spaceV" presStyleCnt="0"/>
      <dgm:spPr/>
    </dgm:pt>
    <dgm:pt modelId="{720C0F75-A558-4E17-BA9E-7C6D860AC93B}" type="pres">
      <dgm:prSet presAssocID="{E69F76D1-58C0-4E51-98EA-A7FF3F617ED5}" presName="pair" presStyleCnt="0"/>
      <dgm:spPr/>
    </dgm:pt>
    <dgm:pt modelId="{AF99F9B0-C624-4BA5-9CB8-82BA1E8105F5}" type="pres">
      <dgm:prSet presAssocID="{E69F76D1-58C0-4E51-98EA-A7FF3F617ED5}" presName="spaceH" presStyleLbl="node1" presStyleIdx="0" presStyleCnt="0"/>
      <dgm:spPr/>
    </dgm:pt>
    <dgm:pt modelId="{B1E32906-0788-42D0-A462-260A0BF5B9FB}" type="pres">
      <dgm:prSet presAssocID="{E69F76D1-58C0-4E51-98EA-A7FF3F617ED5}" presName="desPictures" presStyleLbl="alignImgPlace1" presStyleIdx="2" presStyleCnt="4"/>
      <dgm:spPr>
        <a:blipFill rotWithShape="1">
          <a:blip xmlns:r="http://schemas.openxmlformats.org/officeDocument/2006/relationships" r:embed="rId4"/>
          <a:srcRect/>
          <a:stretch>
            <a:fillRect l="-25000" r="-25000"/>
          </a:stretch>
        </a:blipFill>
      </dgm:spPr>
    </dgm:pt>
    <dgm:pt modelId="{D60A67F3-DEDC-4C71-B965-622289870650}" type="pres">
      <dgm:prSet presAssocID="{E69F76D1-58C0-4E51-98EA-A7FF3F617ED5}" presName="desTextWrapper" presStyleCnt="0"/>
      <dgm:spPr/>
    </dgm:pt>
    <dgm:pt modelId="{5E3B367E-E8A2-4150-826B-2FA86A2D9C54}" type="pres">
      <dgm:prSet presAssocID="{E69F76D1-58C0-4E51-98EA-A7FF3F617ED5}" presName="desText" presStyleLbl="revTx" presStyleIdx="2" presStyleCnt="4">
        <dgm:presLayoutVars>
          <dgm:bulletEnabled val="1"/>
        </dgm:presLayoutVars>
      </dgm:prSet>
      <dgm:spPr/>
      <dgm:t>
        <a:bodyPr/>
        <a:lstStyle/>
        <a:p>
          <a:endParaRPr lang="ru-RU"/>
        </a:p>
      </dgm:t>
    </dgm:pt>
    <dgm:pt modelId="{42D6AC03-6AFD-464D-8750-5836E185E435}" type="pres">
      <dgm:prSet presAssocID="{96B7DE77-E5E0-404B-8896-B72D56865A39}" presName="spaceV" presStyleCnt="0"/>
      <dgm:spPr/>
    </dgm:pt>
    <dgm:pt modelId="{1E7A2FDB-1567-4A06-BF67-33E82CF328A6}" type="pres">
      <dgm:prSet presAssocID="{2BDE5887-33C4-43F1-AA96-B3FE4F904753}" presName="pair" presStyleCnt="0"/>
      <dgm:spPr/>
    </dgm:pt>
    <dgm:pt modelId="{FDAB799B-7CEA-42A2-B42E-D89D9A8A5CBA}" type="pres">
      <dgm:prSet presAssocID="{2BDE5887-33C4-43F1-AA96-B3FE4F904753}" presName="spaceH" presStyleLbl="node1" presStyleIdx="0" presStyleCnt="0"/>
      <dgm:spPr/>
    </dgm:pt>
    <dgm:pt modelId="{F28FC4E5-5552-4DD8-B235-34D958637736}" type="pres">
      <dgm:prSet presAssocID="{2BDE5887-33C4-43F1-AA96-B3FE4F904753}" presName="desPictures" presStyleLbl="alignImgPlace1" presStyleIdx="3" presStyleCnt="4"/>
      <dgm:spPr>
        <a:blipFill rotWithShape="1">
          <a:blip xmlns:r="http://schemas.openxmlformats.org/officeDocument/2006/relationships" r:embed="rId5"/>
          <a:srcRect/>
          <a:stretch>
            <a:fillRect l="-28000" r="-28000"/>
          </a:stretch>
        </a:blipFill>
      </dgm:spPr>
    </dgm:pt>
    <dgm:pt modelId="{29E98939-E7F1-4D74-9EF7-058ACFE1D9BA}" type="pres">
      <dgm:prSet presAssocID="{2BDE5887-33C4-43F1-AA96-B3FE4F904753}" presName="desTextWrapper" presStyleCnt="0"/>
      <dgm:spPr/>
    </dgm:pt>
    <dgm:pt modelId="{E1CCD73D-3279-4472-8245-886023BA5E5C}" type="pres">
      <dgm:prSet presAssocID="{2BDE5887-33C4-43F1-AA96-B3FE4F904753}" presName="desText" presStyleLbl="revTx" presStyleIdx="3" presStyleCnt="4">
        <dgm:presLayoutVars>
          <dgm:bulletEnabled val="1"/>
        </dgm:presLayoutVars>
      </dgm:prSet>
      <dgm:spPr/>
      <dgm:t>
        <a:bodyPr/>
        <a:lstStyle/>
        <a:p>
          <a:endParaRPr lang="ru-RU"/>
        </a:p>
      </dgm:t>
    </dgm:pt>
    <dgm:pt modelId="{C478D12D-587F-4DD4-8ECC-74E1B1E5321F}" type="pres">
      <dgm:prSet presAssocID="{3CB40917-57B2-4615-9779-81C7D44C88A4}" presName="maxNode" presStyleCnt="0"/>
      <dgm:spPr/>
    </dgm:pt>
    <dgm:pt modelId="{353B17F0-A104-4922-908E-C25CDDE1A3D9}" type="pres">
      <dgm:prSet presAssocID="{3CB40917-57B2-4615-9779-81C7D44C88A4}" presName="Name33" presStyleCnt="0"/>
      <dgm:spPr/>
    </dgm:pt>
  </dgm:ptLst>
  <dgm:cxnLst>
    <dgm:cxn modelId="{0BFDF529-1D33-44CB-B12E-0BC39230C7AD}" srcId="{3CB40917-57B2-4615-9779-81C7D44C88A4}" destId="{076E9F91-C68E-40BF-BC99-F540564B67DD}" srcOrd="1" destOrd="0" parTransId="{BBE624BB-179E-4873-A9AF-396B4F74AC4E}" sibTransId="{19557B06-444E-46DC-903A-9BA388D54BEC}"/>
    <dgm:cxn modelId="{92596575-8B8F-4F7A-870B-FD6BF080D215}" srcId="{3CB40917-57B2-4615-9779-81C7D44C88A4}" destId="{2BDE5887-33C4-43F1-AA96-B3FE4F904753}" srcOrd="4" destOrd="0" parTransId="{3ADAC478-3C7C-4406-8885-2603941FA4A6}" sibTransId="{7596EE8A-E9C4-4016-8912-BCF8F5563642}"/>
    <dgm:cxn modelId="{99710C9D-23D3-4B22-9E9D-279DB72E13CB}" type="presOf" srcId="{2BDE5887-33C4-43F1-AA96-B3FE4F904753}" destId="{E1CCD73D-3279-4472-8245-886023BA5E5C}" srcOrd="0" destOrd="0" presId="urn:microsoft.com/office/officeart/2008/layout/AccentedPicture"/>
    <dgm:cxn modelId="{4D3B4C17-64CC-4519-BEA5-29A0448DEE21}" type="presOf" srcId="{75014E1A-776D-465D-8F04-AF992C67D515}" destId="{AA01DD0B-513C-4349-B041-DC19EA44CCAE}" srcOrd="0" destOrd="0" presId="urn:microsoft.com/office/officeart/2008/layout/AccentedPicture"/>
    <dgm:cxn modelId="{2417FE6E-D739-4032-AE66-53EB62C8243B}" srcId="{3CB40917-57B2-4615-9779-81C7D44C88A4}" destId="{352AAB64-E37B-44DD-BCF9-CA21C9A68A42}" srcOrd="0" destOrd="0" parTransId="{C521BB0A-685A-4E53-9542-93740C9F15FA}" sibTransId="{75014E1A-776D-465D-8F04-AF992C67D515}"/>
    <dgm:cxn modelId="{18B22B87-81E5-4FDF-A74E-6C9194C6EAEE}" type="presOf" srcId="{3D72A6E0-51E5-48D0-BED7-BC3060364227}" destId="{A063B4B9-BCF4-47CD-A5BF-984ADB45C757}" srcOrd="0" destOrd="0" presId="urn:microsoft.com/office/officeart/2008/layout/AccentedPicture"/>
    <dgm:cxn modelId="{98097613-025A-4F95-8DF8-3EC3784BB242}" type="presOf" srcId="{3CB40917-57B2-4615-9779-81C7D44C88A4}" destId="{FACDDAAA-DCD2-4157-B086-C6CA7FDFD3B8}" srcOrd="0" destOrd="0" presId="urn:microsoft.com/office/officeart/2008/layout/AccentedPicture"/>
    <dgm:cxn modelId="{14318988-5A70-4268-BA7E-2140683E37E6}" type="presOf" srcId="{076E9F91-C68E-40BF-BC99-F540564B67DD}" destId="{64088DA5-24DF-45E9-8281-DD2CB8442FA0}" srcOrd="0" destOrd="0" presId="urn:microsoft.com/office/officeart/2008/layout/AccentedPicture"/>
    <dgm:cxn modelId="{59AF32E2-880E-4DB5-ABAF-E8E55486EA22}" srcId="{3CB40917-57B2-4615-9779-81C7D44C88A4}" destId="{3D72A6E0-51E5-48D0-BED7-BC3060364227}" srcOrd="2" destOrd="0" parTransId="{74FE7277-130B-4D4A-A291-E7658F791EF6}" sibTransId="{417C9EFB-9C97-4268-8BD0-ED39DDB97444}"/>
    <dgm:cxn modelId="{1E9811D5-D4ED-434F-80F5-FA4C00E4DD82}" srcId="{3CB40917-57B2-4615-9779-81C7D44C88A4}" destId="{E69F76D1-58C0-4E51-98EA-A7FF3F617ED5}" srcOrd="3" destOrd="0" parTransId="{1549284F-F572-4E77-B6C3-6FC4F3C204E0}" sibTransId="{96B7DE77-E5E0-404B-8896-B72D56865A39}"/>
    <dgm:cxn modelId="{8E99BCCD-044E-4321-8573-35B7BAB1F55E}" type="presOf" srcId="{352AAB64-E37B-44DD-BCF9-CA21C9A68A42}" destId="{C00CCDC6-EB4C-4341-A5EA-E7D2C9CAF4CB}" srcOrd="0" destOrd="0" presId="urn:microsoft.com/office/officeart/2008/layout/AccentedPicture"/>
    <dgm:cxn modelId="{F5FB0AEE-8592-4C0E-A3F9-E20D81C3077B}" type="presOf" srcId="{E69F76D1-58C0-4E51-98EA-A7FF3F617ED5}" destId="{5E3B367E-E8A2-4150-826B-2FA86A2D9C54}" srcOrd="0" destOrd="0" presId="urn:microsoft.com/office/officeart/2008/layout/AccentedPicture"/>
    <dgm:cxn modelId="{0248A5EE-FD26-46F2-A9C5-EA68CBF2F0B2}" type="presParOf" srcId="{FACDDAAA-DCD2-4157-B086-C6CA7FDFD3B8}" destId="{AA01DD0B-513C-4349-B041-DC19EA44CCAE}" srcOrd="0" destOrd="0" presId="urn:microsoft.com/office/officeart/2008/layout/AccentedPicture"/>
    <dgm:cxn modelId="{FAC86B27-9EB2-40D8-AC78-FDEF8E5288B8}" type="presParOf" srcId="{FACDDAAA-DCD2-4157-B086-C6CA7FDFD3B8}" destId="{C00CCDC6-EB4C-4341-A5EA-E7D2C9CAF4CB}" srcOrd="1" destOrd="0" presId="urn:microsoft.com/office/officeart/2008/layout/AccentedPicture"/>
    <dgm:cxn modelId="{9AC51BA6-918C-4281-8318-AE56B11CEDF4}" type="presParOf" srcId="{FACDDAAA-DCD2-4157-B086-C6CA7FDFD3B8}" destId="{F2D19569-E13E-41A8-B321-D12D10206E3F}" srcOrd="2" destOrd="0" presId="urn:microsoft.com/office/officeart/2008/layout/AccentedPicture"/>
    <dgm:cxn modelId="{6F65FAC9-C279-4C27-A190-B19D8D2891E0}" type="presParOf" srcId="{F2D19569-E13E-41A8-B321-D12D10206E3F}" destId="{4A5A6805-78AB-4B9F-AD10-0C660E57DF91}" srcOrd="0" destOrd="0" presId="urn:microsoft.com/office/officeart/2008/layout/AccentedPicture"/>
    <dgm:cxn modelId="{83CABDED-9A47-468D-9ED9-BC0A4DA31620}" type="presParOf" srcId="{4A5A6805-78AB-4B9F-AD10-0C660E57DF91}" destId="{B2751DB0-515C-4C33-8A4D-0260B2005C3E}" srcOrd="0" destOrd="0" presId="urn:microsoft.com/office/officeart/2008/layout/AccentedPicture"/>
    <dgm:cxn modelId="{817B4E11-AF0C-4964-B7C5-AE9AB02DB24F}" type="presParOf" srcId="{4A5A6805-78AB-4B9F-AD10-0C660E57DF91}" destId="{F57243E7-F6D2-47B8-A3D8-1D9266739994}" srcOrd="1" destOrd="0" presId="urn:microsoft.com/office/officeart/2008/layout/AccentedPicture"/>
    <dgm:cxn modelId="{76F619EB-D225-4716-A83B-CF1EBD5E8C70}" type="presParOf" srcId="{4A5A6805-78AB-4B9F-AD10-0C660E57DF91}" destId="{C196A736-FA89-431E-B4B7-35013575890F}" srcOrd="2" destOrd="0" presId="urn:microsoft.com/office/officeart/2008/layout/AccentedPicture"/>
    <dgm:cxn modelId="{7A7FA64E-73E5-4B02-81AF-3A4290C4520D}" type="presParOf" srcId="{C196A736-FA89-431E-B4B7-35013575890F}" destId="{64088DA5-24DF-45E9-8281-DD2CB8442FA0}" srcOrd="0" destOrd="0" presId="urn:microsoft.com/office/officeart/2008/layout/AccentedPicture"/>
    <dgm:cxn modelId="{7B38B1A0-D799-4D1F-995B-5EF94AA09162}" type="presParOf" srcId="{F2D19569-E13E-41A8-B321-D12D10206E3F}" destId="{392A4587-DF20-4021-9338-DD8F124FBA7A}" srcOrd="1" destOrd="0" presId="urn:microsoft.com/office/officeart/2008/layout/AccentedPicture"/>
    <dgm:cxn modelId="{77AB8D74-09CF-4D95-ADA3-880B0D2DA86B}" type="presParOf" srcId="{F2D19569-E13E-41A8-B321-D12D10206E3F}" destId="{AD440810-B3A0-4D95-B4A3-B8138CC74B02}" srcOrd="2" destOrd="0" presId="urn:microsoft.com/office/officeart/2008/layout/AccentedPicture"/>
    <dgm:cxn modelId="{621D09B0-BCFB-4983-8CD4-99247331AE33}" type="presParOf" srcId="{AD440810-B3A0-4D95-B4A3-B8138CC74B02}" destId="{D5C790C0-4E2F-4CD6-AAC1-8B11ABBDC8D3}" srcOrd="0" destOrd="0" presId="urn:microsoft.com/office/officeart/2008/layout/AccentedPicture"/>
    <dgm:cxn modelId="{DC36A696-7BB5-428A-BDCD-B1F9D778D96B}" type="presParOf" srcId="{AD440810-B3A0-4D95-B4A3-B8138CC74B02}" destId="{8CAA0103-6189-41E2-A5F6-9299EF44C80E}" srcOrd="1" destOrd="0" presId="urn:microsoft.com/office/officeart/2008/layout/AccentedPicture"/>
    <dgm:cxn modelId="{8CE0D727-EF84-4CA1-8B0B-077AD9706F0C}" type="presParOf" srcId="{AD440810-B3A0-4D95-B4A3-B8138CC74B02}" destId="{38C0A851-91C3-48AC-A56B-8E2D1EDD1D77}" srcOrd="2" destOrd="0" presId="urn:microsoft.com/office/officeart/2008/layout/AccentedPicture"/>
    <dgm:cxn modelId="{084F8B44-2F35-4BDB-9D1E-5F98B4A759F7}" type="presParOf" srcId="{38C0A851-91C3-48AC-A56B-8E2D1EDD1D77}" destId="{A063B4B9-BCF4-47CD-A5BF-984ADB45C757}" srcOrd="0" destOrd="0" presId="urn:microsoft.com/office/officeart/2008/layout/AccentedPicture"/>
    <dgm:cxn modelId="{BC779429-F2F3-4F8C-B5F0-35C419E081F5}" type="presParOf" srcId="{F2D19569-E13E-41A8-B321-D12D10206E3F}" destId="{823BCA09-2F5A-4830-B9EE-C7A28B6267D2}" srcOrd="3" destOrd="0" presId="urn:microsoft.com/office/officeart/2008/layout/AccentedPicture"/>
    <dgm:cxn modelId="{CF2F799A-692F-4131-AB5D-C494A1862D1C}" type="presParOf" srcId="{F2D19569-E13E-41A8-B321-D12D10206E3F}" destId="{720C0F75-A558-4E17-BA9E-7C6D860AC93B}" srcOrd="4" destOrd="0" presId="urn:microsoft.com/office/officeart/2008/layout/AccentedPicture"/>
    <dgm:cxn modelId="{DE439F81-097A-405C-B6A4-5A9DDFF25DC3}" type="presParOf" srcId="{720C0F75-A558-4E17-BA9E-7C6D860AC93B}" destId="{AF99F9B0-C624-4BA5-9CB8-82BA1E8105F5}" srcOrd="0" destOrd="0" presId="urn:microsoft.com/office/officeart/2008/layout/AccentedPicture"/>
    <dgm:cxn modelId="{C2E46FCB-5F2C-41FF-BC16-646BE8CBB91A}" type="presParOf" srcId="{720C0F75-A558-4E17-BA9E-7C6D860AC93B}" destId="{B1E32906-0788-42D0-A462-260A0BF5B9FB}" srcOrd="1" destOrd="0" presId="urn:microsoft.com/office/officeart/2008/layout/AccentedPicture"/>
    <dgm:cxn modelId="{CE177BAD-90EB-41AD-96AC-CC0A093C0A43}" type="presParOf" srcId="{720C0F75-A558-4E17-BA9E-7C6D860AC93B}" destId="{D60A67F3-DEDC-4C71-B965-622289870650}" srcOrd="2" destOrd="0" presId="urn:microsoft.com/office/officeart/2008/layout/AccentedPicture"/>
    <dgm:cxn modelId="{95ACF889-ADC1-46A1-BB78-524F4DFAECB8}" type="presParOf" srcId="{D60A67F3-DEDC-4C71-B965-622289870650}" destId="{5E3B367E-E8A2-4150-826B-2FA86A2D9C54}" srcOrd="0" destOrd="0" presId="urn:microsoft.com/office/officeart/2008/layout/AccentedPicture"/>
    <dgm:cxn modelId="{26115809-8C2B-4C10-BC3F-545D95723B64}" type="presParOf" srcId="{F2D19569-E13E-41A8-B321-D12D10206E3F}" destId="{42D6AC03-6AFD-464D-8750-5836E185E435}" srcOrd="5" destOrd="0" presId="urn:microsoft.com/office/officeart/2008/layout/AccentedPicture"/>
    <dgm:cxn modelId="{D2912EF0-482E-4212-A567-8D29C6B89D00}" type="presParOf" srcId="{F2D19569-E13E-41A8-B321-D12D10206E3F}" destId="{1E7A2FDB-1567-4A06-BF67-33E82CF328A6}" srcOrd="6" destOrd="0" presId="urn:microsoft.com/office/officeart/2008/layout/AccentedPicture"/>
    <dgm:cxn modelId="{AC0933BB-AB1D-4CB8-96C8-4F0E7F638BD1}" type="presParOf" srcId="{1E7A2FDB-1567-4A06-BF67-33E82CF328A6}" destId="{FDAB799B-7CEA-42A2-B42E-D89D9A8A5CBA}" srcOrd="0" destOrd="0" presId="urn:microsoft.com/office/officeart/2008/layout/AccentedPicture"/>
    <dgm:cxn modelId="{364563CA-CE38-408A-9A2C-0AF28D8BB2F5}" type="presParOf" srcId="{1E7A2FDB-1567-4A06-BF67-33E82CF328A6}" destId="{F28FC4E5-5552-4DD8-B235-34D958637736}" srcOrd="1" destOrd="0" presId="urn:microsoft.com/office/officeart/2008/layout/AccentedPicture"/>
    <dgm:cxn modelId="{A5B76F02-5F8A-4C70-B966-7101EE1E7F04}" type="presParOf" srcId="{1E7A2FDB-1567-4A06-BF67-33E82CF328A6}" destId="{29E98939-E7F1-4D74-9EF7-058ACFE1D9BA}" srcOrd="2" destOrd="0" presId="urn:microsoft.com/office/officeart/2008/layout/AccentedPicture"/>
    <dgm:cxn modelId="{A4BDB64B-BD95-4687-B593-35C6749AA645}" type="presParOf" srcId="{29E98939-E7F1-4D74-9EF7-058ACFE1D9BA}" destId="{E1CCD73D-3279-4472-8245-886023BA5E5C}" srcOrd="0" destOrd="0" presId="urn:microsoft.com/office/officeart/2008/layout/AccentedPicture"/>
    <dgm:cxn modelId="{554A7110-CF44-4903-99D2-5203A7D42401}" type="presParOf" srcId="{FACDDAAA-DCD2-4157-B086-C6CA7FDFD3B8}" destId="{C478D12D-587F-4DD4-8ECC-74E1B1E5321F}" srcOrd="3" destOrd="0" presId="urn:microsoft.com/office/officeart/2008/layout/AccentedPicture"/>
    <dgm:cxn modelId="{B8A84D15-A612-4D05-A4DF-3213E4925E23}" type="presParOf" srcId="{C478D12D-587F-4DD4-8ECC-74E1B1E5321F}" destId="{353B17F0-A104-4922-908E-C25CDDE1A3D9}" srcOrd="0" destOrd="0" presId="urn:microsoft.com/office/officeart/2008/layout/Accented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516BC57-3C00-46EF-B251-BBB1FCC3F346}"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ru-RU"/>
        </a:p>
      </dgm:t>
    </dgm:pt>
    <dgm:pt modelId="{5D756169-7DEA-4BE4-B796-913F0B444435}">
      <dgm:prSet/>
      <dgm:spPr/>
      <dgm:t>
        <a:bodyPr/>
        <a:lstStyle/>
        <a:p>
          <a:pPr rtl="0"/>
          <a:r>
            <a:rPr lang="ru-RU" dirty="0"/>
            <a:t>Информацию о здоровом </a:t>
          </a:r>
          <a:r>
            <a:rPr lang="ru-RU" dirty="0" smtClean="0"/>
            <a:t>образе жизни и профилактике заболеваний </a:t>
          </a:r>
          <a:r>
            <a:rPr lang="ru-RU" dirty="0"/>
            <a:t>можно найти:</a:t>
          </a:r>
        </a:p>
      </dgm:t>
    </dgm:pt>
    <dgm:pt modelId="{16E193DD-3BC5-4344-9B68-2788BC1534C7}" type="parTrans" cxnId="{0AA03EF8-0CF4-4214-A6FC-5D020DFA21D4}">
      <dgm:prSet/>
      <dgm:spPr/>
      <dgm:t>
        <a:bodyPr/>
        <a:lstStyle/>
        <a:p>
          <a:endParaRPr lang="ru-RU"/>
        </a:p>
      </dgm:t>
    </dgm:pt>
    <dgm:pt modelId="{BBF3F356-ACD9-43E2-8050-177D475F648A}" type="sibTrans" cxnId="{0AA03EF8-0CF4-4214-A6FC-5D020DFA21D4}">
      <dgm:prSet/>
      <dgm:spPr/>
      <dgm:t>
        <a:bodyPr/>
        <a:lstStyle/>
        <a:p>
          <a:endParaRPr lang="ru-RU"/>
        </a:p>
      </dgm:t>
    </dgm:pt>
    <dgm:pt modelId="{77AA0299-CD6E-41D0-BD81-E45A421C22C4}">
      <dgm:prSet/>
      <dgm:spPr/>
      <dgm:t>
        <a:bodyPr/>
        <a:lstStyle/>
        <a:p>
          <a:pPr rtl="0"/>
          <a:r>
            <a:rPr lang="ru-RU" b="0" u="sng" dirty="0">
              <a:hlinkClick xmlns:r="http://schemas.openxmlformats.org/officeDocument/2006/relationships" r:id="rId1"/>
            </a:rPr>
            <a:t>Портал о здоровом образе жизни </a:t>
          </a:r>
          <a:r>
            <a:rPr lang="en-US" dirty="0">
              <a:hlinkClick xmlns:r="http://schemas.openxmlformats.org/officeDocument/2006/relationships" r:id="rId1"/>
            </a:rPr>
            <a:t>https://www.takzdorovo.ru/</a:t>
          </a:r>
          <a:endParaRPr lang="ru-RU" dirty="0"/>
        </a:p>
      </dgm:t>
    </dgm:pt>
    <dgm:pt modelId="{616D7496-168C-41B8-BDE7-1CE69BCA73B7}" type="parTrans" cxnId="{024D969B-799D-4EDA-98E0-1D51A9924159}">
      <dgm:prSet/>
      <dgm:spPr/>
      <dgm:t>
        <a:bodyPr/>
        <a:lstStyle/>
        <a:p>
          <a:endParaRPr lang="ru-RU"/>
        </a:p>
      </dgm:t>
    </dgm:pt>
    <dgm:pt modelId="{78E4B00A-6302-486F-8821-E2AB4FA1B0EE}" type="sibTrans" cxnId="{024D969B-799D-4EDA-98E0-1D51A9924159}">
      <dgm:prSet/>
      <dgm:spPr/>
      <dgm:t>
        <a:bodyPr/>
        <a:lstStyle/>
        <a:p>
          <a:endParaRPr lang="ru-RU"/>
        </a:p>
      </dgm:t>
    </dgm:pt>
    <dgm:pt modelId="{880B2700-CBF6-473F-A4F2-0D2B7E9ABF68}">
      <dgm:prSet/>
      <dgm:spPr/>
      <dgm:t>
        <a:bodyPr/>
        <a:lstStyle/>
        <a:p>
          <a:pPr rtl="0"/>
          <a:r>
            <a:rPr lang="ru-RU" dirty="0">
              <a:hlinkClick xmlns:r="http://schemas.openxmlformats.org/officeDocument/2006/relationships" r:id="rId2"/>
            </a:rPr>
            <a:t>Портал о здоровом питании здоровое-</a:t>
          </a:r>
          <a:r>
            <a:rPr lang="ru-RU" dirty="0" err="1">
              <a:hlinkClick xmlns:r="http://schemas.openxmlformats.org/officeDocument/2006/relationships" r:id="rId2"/>
            </a:rPr>
            <a:t>питание.рф</a:t>
          </a:r>
          <a:endParaRPr lang="ru-RU" dirty="0"/>
        </a:p>
      </dgm:t>
    </dgm:pt>
    <dgm:pt modelId="{0F0B15BA-F1B7-4266-9836-3934F15701E3}" type="parTrans" cxnId="{3B665131-45D3-4287-B970-B522A2DE5B4A}">
      <dgm:prSet/>
      <dgm:spPr/>
      <dgm:t>
        <a:bodyPr/>
        <a:lstStyle/>
        <a:p>
          <a:endParaRPr lang="ru-RU"/>
        </a:p>
      </dgm:t>
    </dgm:pt>
    <dgm:pt modelId="{E83D4B44-4D24-40B7-9C26-BC518DE46C67}" type="sibTrans" cxnId="{3B665131-45D3-4287-B970-B522A2DE5B4A}">
      <dgm:prSet/>
      <dgm:spPr/>
      <dgm:t>
        <a:bodyPr/>
        <a:lstStyle/>
        <a:p>
          <a:endParaRPr lang="ru-RU"/>
        </a:p>
      </dgm:t>
    </dgm:pt>
    <dgm:pt modelId="{F3BEF1D0-10FC-46E7-A088-1F23EBADCAE6}">
      <dgm:prSet/>
      <dgm:spPr/>
      <dgm:t>
        <a:bodyPr/>
        <a:lstStyle/>
        <a:p>
          <a:pPr rtl="0"/>
          <a:r>
            <a:rPr lang="ru-RU" dirty="0">
              <a:hlinkClick xmlns:r="http://schemas.openxmlformats.org/officeDocument/2006/relationships" r:id="rId3"/>
            </a:rPr>
            <a:t>Сайт Управления Роспотребнадзора по ПК </a:t>
          </a:r>
          <a:r>
            <a:rPr lang="ru-RU" dirty="0">
              <a:hlinkClick xmlns:r="http://schemas.openxmlformats.org/officeDocument/2006/relationships" r:id="rId4"/>
            </a:rPr>
            <a:t>http://59.rospotrebnadzor.ru</a:t>
          </a:r>
          <a:endParaRPr lang="ru-RU" dirty="0"/>
        </a:p>
      </dgm:t>
    </dgm:pt>
    <dgm:pt modelId="{4EADC5E7-4EC0-4158-87CD-07E3171930CC}" type="parTrans" cxnId="{74734596-CA5D-473C-A56A-20311567B724}">
      <dgm:prSet/>
      <dgm:spPr/>
      <dgm:t>
        <a:bodyPr/>
        <a:lstStyle/>
        <a:p>
          <a:endParaRPr lang="ru-RU"/>
        </a:p>
      </dgm:t>
    </dgm:pt>
    <dgm:pt modelId="{A802B7EB-486C-46C1-9904-D0C2D96D0658}" type="sibTrans" cxnId="{74734596-CA5D-473C-A56A-20311567B724}">
      <dgm:prSet/>
      <dgm:spPr/>
      <dgm:t>
        <a:bodyPr/>
        <a:lstStyle/>
        <a:p>
          <a:endParaRPr lang="ru-RU"/>
        </a:p>
      </dgm:t>
    </dgm:pt>
    <dgm:pt modelId="{F7D1D260-E03D-4AEC-A835-BDC9B2444B28}">
      <dgm:prSet/>
      <dgm:spPr/>
      <dgm:t>
        <a:bodyPr/>
        <a:lstStyle/>
        <a:p>
          <a:pPr rtl="0"/>
          <a:r>
            <a:rPr lang="ru-RU" dirty="0">
              <a:hlinkClick xmlns:r="http://schemas.openxmlformats.org/officeDocument/2006/relationships" r:id="rId3"/>
            </a:rPr>
            <a:t>Сайт ФБУН «ФНЦ МПТ управления рисками здоровью населения) </a:t>
          </a:r>
          <a:r>
            <a:rPr lang="en-US" dirty="0">
              <a:hlinkClick xmlns:r="http://schemas.openxmlformats.org/officeDocument/2006/relationships" r:id="rId3"/>
            </a:rPr>
            <a:t>https://fcrisk.ru/courses/</a:t>
          </a:r>
          <a:endParaRPr lang="ru-RU" dirty="0"/>
        </a:p>
      </dgm:t>
    </dgm:pt>
    <dgm:pt modelId="{8C00F4A6-A63E-4D7B-9C8F-30BA2743879A}" type="parTrans" cxnId="{9CDF36C9-DE8B-4073-ADC4-F5B049B53CE0}">
      <dgm:prSet/>
      <dgm:spPr/>
      <dgm:t>
        <a:bodyPr/>
        <a:lstStyle/>
        <a:p>
          <a:endParaRPr lang="ru-RU"/>
        </a:p>
      </dgm:t>
    </dgm:pt>
    <dgm:pt modelId="{4A5547B4-A9FB-4B3C-97F5-1F03621C16D6}" type="sibTrans" cxnId="{9CDF36C9-DE8B-4073-ADC4-F5B049B53CE0}">
      <dgm:prSet/>
      <dgm:spPr/>
      <dgm:t>
        <a:bodyPr/>
        <a:lstStyle/>
        <a:p>
          <a:endParaRPr lang="ru-RU"/>
        </a:p>
      </dgm:t>
    </dgm:pt>
    <dgm:pt modelId="{02DD820C-69D0-412F-98FD-F7FD1CF6D7CD}">
      <dgm:prSet/>
      <dgm:spPr/>
      <dgm:t>
        <a:bodyPr/>
        <a:lstStyle/>
        <a:p>
          <a:pPr rtl="0"/>
          <a:r>
            <a:rPr lang="ru-RU" dirty="0">
              <a:hlinkClick xmlns:r="http://schemas.openxmlformats.org/officeDocument/2006/relationships" r:id="rId5"/>
            </a:rPr>
            <a:t>Сайт ЦОЗМП </a:t>
          </a:r>
          <a:r>
            <a:rPr lang="en-US" dirty="0" smtClean="0">
              <a:hlinkClick xmlns:r="http://schemas.openxmlformats.org/officeDocument/2006/relationships" r:id="rId5"/>
            </a:rPr>
            <a:t>www.budzdorovperm.ru</a:t>
          </a:r>
          <a:endParaRPr lang="ru-RU" dirty="0"/>
        </a:p>
      </dgm:t>
    </dgm:pt>
    <dgm:pt modelId="{B3E62515-B447-4163-B8E1-208E8D09F1DF}" type="parTrans" cxnId="{C83339D9-D7DC-4DD8-B79E-B12654E15607}">
      <dgm:prSet/>
      <dgm:spPr/>
      <dgm:t>
        <a:bodyPr/>
        <a:lstStyle/>
        <a:p>
          <a:endParaRPr lang="ru-RU"/>
        </a:p>
      </dgm:t>
    </dgm:pt>
    <dgm:pt modelId="{5B39DFE2-9015-4D19-925E-C9F6FB481914}" type="sibTrans" cxnId="{C83339D9-D7DC-4DD8-B79E-B12654E15607}">
      <dgm:prSet/>
      <dgm:spPr/>
      <dgm:t>
        <a:bodyPr/>
        <a:lstStyle/>
        <a:p>
          <a:endParaRPr lang="ru-RU"/>
        </a:p>
      </dgm:t>
    </dgm:pt>
    <dgm:pt modelId="{0F38F494-EE38-4D27-A701-B05B006B8322}">
      <dgm:prSet/>
      <dgm:spPr/>
      <dgm:t>
        <a:bodyPr/>
        <a:lstStyle/>
        <a:p>
          <a:pPr rtl="0"/>
          <a:r>
            <a:rPr lang="ru-RU" dirty="0">
              <a:hlinkClick xmlns:r="http://schemas.openxmlformats.org/officeDocument/2006/relationships" r:id="rId6"/>
            </a:rPr>
            <a:t>Группа «</a:t>
          </a:r>
          <a:r>
            <a:rPr lang="ru-RU" dirty="0" err="1">
              <a:hlinkClick xmlns:r="http://schemas.openxmlformats.org/officeDocument/2006/relationships" r:id="rId6"/>
            </a:rPr>
            <a:t>Вконтакте</a:t>
          </a:r>
          <a:r>
            <a:rPr lang="ru-RU" dirty="0">
              <a:hlinkClick xmlns:r="http://schemas.openxmlformats.org/officeDocument/2006/relationships" r:id="rId6"/>
            </a:rPr>
            <a:t>» https://vk.com/fcrisk</a:t>
          </a:r>
          <a:endParaRPr lang="ru-RU" dirty="0"/>
        </a:p>
      </dgm:t>
    </dgm:pt>
    <dgm:pt modelId="{6C47E21C-8A99-4A81-8271-0AA2097ECF5F}" type="parTrans" cxnId="{5FAC9B6C-B27C-4550-8E4E-7A015324F694}">
      <dgm:prSet/>
      <dgm:spPr/>
      <dgm:t>
        <a:bodyPr/>
        <a:lstStyle/>
        <a:p>
          <a:endParaRPr lang="ru-RU"/>
        </a:p>
      </dgm:t>
    </dgm:pt>
    <dgm:pt modelId="{560D033A-3587-4AF4-82E4-38312460190C}" type="sibTrans" cxnId="{5FAC9B6C-B27C-4550-8E4E-7A015324F694}">
      <dgm:prSet/>
      <dgm:spPr/>
      <dgm:t>
        <a:bodyPr/>
        <a:lstStyle/>
        <a:p>
          <a:endParaRPr lang="ru-RU"/>
        </a:p>
      </dgm:t>
    </dgm:pt>
    <dgm:pt modelId="{29DC1298-C76A-4D15-BF3F-2A58FB100A9D}">
      <dgm:prSet/>
      <dgm:spPr/>
      <dgm:t>
        <a:bodyPr/>
        <a:lstStyle/>
        <a:p>
          <a:pPr rtl="0"/>
          <a:r>
            <a:rPr lang="en-US" b="0" u="sng" dirty="0" smtClean="0">
              <a:solidFill>
                <a:schemeClr val="tx2"/>
              </a:solidFill>
            </a:rPr>
            <a:t>https://gnicpm.ru</a:t>
          </a:r>
          <a:r>
            <a:rPr lang="en-US" b="0" dirty="0" smtClean="0">
              <a:solidFill>
                <a:schemeClr val="tx2"/>
              </a:solidFill>
            </a:rPr>
            <a:t>/</a:t>
          </a:r>
          <a:r>
            <a:rPr lang="ru-RU" b="0" dirty="0" smtClean="0">
              <a:solidFill>
                <a:schemeClr val="tx2"/>
              </a:solidFill>
            </a:rPr>
            <a:t> </a:t>
          </a:r>
          <a:endParaRPr lang="ru-RU" dirty="0"/>
        </a:p>
      </dgm:t>
    </dgm:pt>
    <dgm:pt modelId="{E8CB6C66-B7AA-4BD1-A1BD-2BCB94010EDD}" type="parTrans" cxnId="{B4B21E28-1242-42EA-84B6-C423AC5CBCEF}">
      <dgm:prSet/>
      <dgm:spPr/>
      <dgm:t>
        <a:bodyPr/>
        <a:lstStyle/>
        <a:p>
          <a:endParaRPr lang="ru-RU"/>
        </a:p>
      </dgm:t>
    </dgm:pt>
    <dgm:pt modelId="{791A52ED-76B1-47A4-9218-84AFF8EC6F72}" type="sibTrans" cxnId="{B4B21E28-1242-42EA-84B6-C423AC5CBCEF}">
      <dgm:prSet/>
      <dgm:spPr/>
      <dgm:t>
        <a:bodyPr/>
        <a:lstStyle/>
        <a:p>
          <a:endParaRPr lang="ru-RU"/>
        </a:p>
      </dgm:t>
    </dgm:pt>
    <dgm:pt modelId="{E9179738-B46E-440E-A76E-D314B889FEBA}" type="pres">
      <dgm:prSet presAssocID="{5516BC57-3C00-46EF-B251-BBB1FCC3F346}" presName="linear" presStyleCnt="0">
        <dgm:presLayoutVars>
          <dgm:animLvl val="lvl"/>
          <dgm:resizeHandles val="exact"/>
        </dgm:presLayoutVars>
      </dgm:prSet>
      <dgm:spPr/>
      <dgm:t>
        <a:bodyPr/>
        <a:lstStyle/>
        <a:p>
          <a:endParaRPr lang="ru-RU"/>
        </a:p>
      </dgm:t>
    </dgm:pt>
    <dgm:pt modelId="{B29C9C7C-E411-4876-AB9C-471385103895}" type="pres">
      <dgm:prSet presAssocID="{5D756169-7DEA-4BE4-B796-913F0B444435}" presName="parentText" presStyleLbl="node1" presStyleIdx="0" presStyleCnt="1">
        <dgm:presLayoutVars>
          <dgm:chMax val="0"/>
          <dgm:bulletEnabled val="1"/>
        </dgm:presLayoutVars>
      </dgm:prSet>
      <dgm:spPr/>
      <dgm:t>
        <a:bodyPr/>
        <a:lstStyle/>
        <a:p>
          <a:endParaRPr lang="ru-RU"/>
        </a:p>
      </dgm:t>
    </dgm:pt>
    <dgm:pt modelId="{B566DAAA-8143-454D-BFF2-4CAA2DA97038}" type="pres">
      <dgm:prSet presAssocID="{5D756169-7DEA-4BE4-B796-913F0B444435}" presName="childText" presStyleLbl="revTx" presStyleIdx="0" presStyleCnt="1">
        <dgm:presLayoutVars>
          <dgm:bulletEnabled val="1"/>
        </dgm:presLayoutVars>
      </dgm:prSet>
      <dgm:spPr/>
      <dgm:t>
        <a:bodyPr/>
        <a:lstStyle/>
        <a:p>
          <a:endParaRPr lang="ru-RU"/>
        </a:p>
      </dgm:t>
    </dgm:pt>
  </dgm:ptLst>
  <dgm:cxnLst>
    <dgm:cxn modelId="{6724106D-D137-4FC1-984F-34EC29401759}" type="presOf" srcId="{29DC1298-C76A-4D15-BF3F-2A58FB100A9D}" destId="{B566DAAA-8143-454D-BFF2-4CAA2DA97038}" srcOrd="0" destOrd="6" presId="urn:microsoft.com/office/officeart/2005/8/layout/vList2"/>
    <dgm:cxn modelId="{024D969B-799D-4EDA-98E0-1D51A9924159}" srcId="{5D756169-7DEA-4BE4-B796-913F0B444435}" destId="{77AA0299-CD6E-41D0-BD81-E45A421C22C4}" srcOrd="0" destOrd="0" parTransId="{616D7496-168C-41B8-BDE7-1CE69BCA73B7}" sibTransId="{78E4B00A-6302-486F-8821-E2AB4FA1B0EE}"/>
    <dgm:cxn modelId="{E0D70235-5473-4DDD-8C39-20CCE5B24177}" type="presOf" srcId="{5D756169-7DEA-4BE4-B796-913F0B444435}" destId="{B29C9C7C-E411-4876-AB9C-471385103895}" srcOrd="0" destOrd="0" presId="urn:microsoft.com/office/officeart/2005/8/layout/vList2"/>
    <dgm:cxn modelId="{C0635816-B681-4DCF-8BFF-81B24A17EEF8}" type="presOf" srcId="{F7D1D260-E03D-4AEC-A835-BDC9B2444B28}" destId="{B566DAAA-8143-454D-BFF2-4CAA2DA97038}" srcOrd="0" destOrd="3" presId="urn:microsoft.com/office/officeart/2005/8/layout/vList2"/>
    <dgm:cxn modelId="{3B665131-45D3-4287-B970-B522A2DE5B4A}" srcId="{5D756169-7DEA-4BE4-B796-913F0B444435}" destId="{880B2700-CBF6-473F-A4F2-0D2B7E9ABF68}" srcOrd="1" destOrd="0" parTransId="{0F0B15BA-F1B7-4266-9836-3934F15701E3}" sibTransId="{E83D4B44-4D24-40B7-9C26-BC518DE46C67}"/>
    <dgm:cxn modelId="{74734596-CA5D-473C-A56A-20311567B724}" srcId="{5D756169-7DEA-4BE4-B796-913F0B444435}" destId="{F3BEF1D0-10FC-46E7-A088-1F23EBADCAE6}" srcOrd="2" destOrd="0" parTransId="{4EADC5E7-4EC0-4158-87CD-07E3171930CC}" sibTransId="{A802B7EB-486C-46C1-9904-D0C2D96D0658}"/>
    <dgm:cxn modelId="{1126A8C9-55C8-4152-AA33-772A4A8BCA50}" type="presOf" srcId="{5516BC57-3C00-46EF-B251-BBB1FCC3F346}" destId="{E9179738-B46E-440E-A76E-D314B889FEBA}" srcOrd="0" destOrd="0" presId="urn:microsoft.com/office/officeart/2005/8/layout/vList2"/>
    <dgm:cxn modelId="{20C0F1BA-DD56-4EE2-A823-C8935212963C}" type="presOf" srcId="{77AA0299-CD6E-41D0-BD81-E45A421C22C4}" destId="{B566DAAA-8143-454D-BFF2-4CAA2DA97038}" srcOrd="0" destOrd="0" presId="urn:microsoft.com/office/officeart/2005/8/layout/vList2"/>
    <dgm:cxn modelId="{9CDF36C9-DE8B-4073-ADC4-F5B049B53CE0}" srcId="{5D756169-7DEA-4BE4-B796-913F0B444435}" destId="{F7D1D260-E03D-4AEC-A835-BDC9B2444B28}" srcOrd="3" destOrd="0" parTransId="{8C00F4A6-A63E-4D7B-9C8F-30BA2743879A}" sibTransId="{4A5547B4-A9FB-4B3C-97F5-1F03621C16D6}"/>
    <dgm:cxn modelId="{2EEE5C63-9AB8-4AA9-A283-9A61C250CF83}" type="presOf" srcId="{880B2700-CBF6-473F-A4F2-0D2B7E9ABF68}" destId="{B566DAAA-8143-454D-BFF2-4CAA2DA97038}" srcOrd="0" destOrd="1" presId="urn:microsoft.com/office/officeart/2005/8/layout/vList2"/>
    <dgm:cxn modelId="{11579CFC-A7EA-4C42-AA42-3159E648E0A7}" type="presOf" srcId="{F3BEF1D0-10FC-46E7-A088-1F23EBADCAE6}" destId="{B566DAAA-8143-454D-BFF2-4CAA2DA97038}" srcOrd="0" destOrd="2" presId="urn:microsoft.com/office/officeart/2005/8/layout/vList2"/>
    <dgm:cxn modelId="{C83339D9-D7DC-4DD8-B79E-B12654E15607}" srcId="{5D756169-7DEA-4BE4-B796-913F0B444435}" destId="{02DD820C-69D0-412F-98FD-F7FD1CF6D7CD}" srcOrd="5" destOrd="0" parTransId="{B3E62515-B447-4163-B8E1-208E8D09F1DF}" sibTransId="{5B39DFE2-9015-4D19-925E-C9F6FB481914}"/>
    <dgm:cxn modelId="{8BA34F8D-D7E7-48AE-96CB-EDBC0D5136FF}" type="presOf" srcId="{0F38F494-EE38-4D27-A701-B05B006B8322}" destId="{B566DAAA-8143-454D-BFF2-4CAA2DA97038}" srcOrd="0" destOrd="4" presId="urn:microsoft.com/office/officeart/2005/8/layout/vList2"/>
    <dgm:cxn modelId="{0AA03EF8-0CF4-4214-A6FC-5D020DFA21D4}" srcId="{5516BC57-3C00-46EF-B251-BBB1FCC3F346}" destId="{5D756169-7DEA-4BE4-B796-913F0B444435}" srcOrd="0" destOrd="0" parTransId="{16E193DD-3BC5-4344-9B68-2788BC1534C7}" sibTransId="{BBF3F356-ACD9-43E2-8050-177D475F648A}"/>
    <dgm:cxn modelId="{5FAC9B6C-B27C-4550-8E4E-7A015324F694}" srcId="{5D756169-7DEA-4BE4-B796-913F0B444435}" destId="{0F38F494-EE38-4D27-A701-B05B006B8322}" srcOrd="4" destOrd="0" parTransId="{6C47E21C-8A99-4A81-8271-0AA2097ECF5F}" sibTransId="{560D033A-3587-4AF4-82E4-38312460190C}"/>
    <dgm:cxn modelId="{B4B21E28-1242-42EA-84B6-C423AC5CBCEF}" srcId="{5D756169-7DEA-4BE4-B796-913F0B444435}" destId="{29DC1298-C76A-4D15-BF3F-2A58FB100A9D}" srcOrd="6" destOrd="0" parTransId="{E8CB6C66-B7AA-4BD1-A1BD-2BCB94010EDD}" sibTransId="{791A52ED-76B1-47A4-9218-84AFF8EC6F72}"/>
    <dgm:cxn modelId="{7D0006FD-6456-4E77-811C-5491081BE758}" type="presOf" srcId="{02DD820C-69D0-412F-98FD-F7FD1CF6D7CD}" destId="{B566DAAA-8143-454D-BFF2-4CAA2DA97038}" srcOrd="0" destOrd="5" presId="urn:microsoft.com/office/officeart/2005/8/layout/vList2"/>
    <dgm:cxn modelId="{80940F38-F015-421E-A753-BDB4EBA026AE}" type="presParOf" srcId="{E9179738-B46E-440E-A76E-D314B889FEBA}" destId="{B29C9C7C-E411-4876-AB9C-471385103895}" srcOrd="0" destOrd="0" presId="urn:microsoft.com/office/officeart/2005/8/layout/vList2"/>
    <dgm:cxn modelId="{5A9B5B2D-7D54-4119-BD96-EECEBE035289}" type="presParOf" srcId="{E9179738-B46E-440E-A76E-D314B889FEBA}" destId="{B566DAAA-8143-454D-BFF2-4CAA2DA97038}"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54AF25-882D-4724-9EA5-FD9681D83E5F}" type="doc">
      <dgm:prSet loTypeId="urn:microsoft.com/office/officeart/2008/layout/BendingPictureCaptionList" loCatId="picture" qsTypeId="urn:microsoft.com/office/officeart/2005/8/quickstyle/simple1" qsCatId="simple" csTypeId="urn:microsoft.com/office/officeart/2005/8/colors/colorful1" csCatId="colorful" phldr="1"/>
      <dgm:spPr/>
      <dgm:t>
        <a:bodyPr/>
        <a:lstStyle/>
        <a:p>
          <a:endParaRPr lang="ru-RU"/>
        </a:p>
      </dgm:t>
    </dgm:pt>
    <dgm:pt modelId="{5814A3AE-BCE9-4EDF-A81C-1BE092EDD0FA}">
      <dgm:prSet phldrT="[Текст]" custT="1"/>
      <dgm:spPr/>
      <dgm:t>
        <a:bodyPr/>
        <a:lstStyle/>
        <a:p>
          <a:r>
            <a:rPr lang="ru-RU" sz="1600" dirty="0"/>
            <a:t>Высокий ИМТ</a:t>
          </a:r>
        </a:p>
      </dgm:t>
    </dgm:pt>
    <dgm:pt modelId="{32D06875-E6C1-4D15-8A35-41DC9E27C8D2}" type="parTrans" cxnId="{582BC651-2CAC-42A4-83BD-702A24019CDF}">
      <dgm:prSet/>
      <dgm:spPr/>
      <dgm:t>
        <a:bodyPr/>
        <a:lstStyle/>
        <a:p>
          <a:endParaRPr lang="ru-RU"/>
        </a:p>
      </dgm:t>
    </dgm:pt>
    <dgm:pt modelId="{A6AD3818-BC16-4955-8E6B-3B92736DFCF7}" type="sibTrans" cxnId="{582BC651-2CAC-42A4-83BD-702A24019CDF}">
      <dgm:prSet/>
      <dgm:spPr/>
      <dgm:t>
        <a:bodyPr/>
        <a:lstStyle/>
        <a:p>
          <a:endParaRPr lang="ru-RU"/>
        </a:p>
      </dgm:t>
    </dgm:pt>
    <dgm:pt modelId="{8022D2E9-DCD1-489E-B17F-35A907D3122E}">
      <dgm:prSet phldrT="[Текст]" custT="1"/>
      <dgm:spPr/>
      <dgm:t>
        <a:bodyPr/>
        <a:lstStyle/>
        <a:p>
          <a:r>
            <a:rPr lang="ru-RU" sz="1600" dirty="0"/>
            <a:t>Неправильное питание</a:t>
          </a:r>
        </a:p>
      </dgm:t>
    </dgm:pt>
    <dgm:pt modelId="{B32ED294-69DD-449A-B4FA-3CD285BD34C5}" type="parTrans" cxnId="{798450FC-5F38-459E-9179-78A4F6693608}">
      <dgm:prSet/>
      <dgm:spPr/>
      <dgm:t>
        <a:bodyPr/>
        <a:lstStyle/>
        <a:p>
          <a:endParaRPr lang="ru-RU"/>
        </a:p>
      </dgm:t>
    </dgm:pt>
    <dgm:pt modelId="{57B5D4E0-C1EF-4075-A74A-C82FFE2B0C14}" type="sibTrans" cxnId="{798450FC-5F38-459E-9179-78A4F6693608}">
      <dgm:prSet/>
      <dgm:spPr/>
      <dgm:t>
        <a:bodyPr/>
        <a:lstStyle/>
        <a:p>
          <a:endParaRPr lang="ru-RU"/>
        </a:p>
      </dgm:t>
    </dgm:pt>
    <dgm:pt modelId="{006D8739-614B-47F0-8913-329B84532FA1}">
      <dgm:prSet phldrT="[Текст]" custT="1"/>
      <dgm:spPr/>
      <dgm:t>
        <a:bodyPr/>
        <a:lstStyle/>
        <a:p>
          <a:r>
            <a:rPr lang="ru-RU" sz="1600" dirty="0"/>
            <a:t>Низкая физическая активность</a:t>
          </a:r>
        </a:p>
      </dgm:t>
    </dgm:pt>
    <dgm:pt modelId="{63EDDDB6-36F2-4C12-96A1-42777F9E536D}" type="parTrans" cxnId="{1CD86359-3C8A-4B52-AA74-9F43BD3B931D}">
      <dgm:prSet/>
      <dgm:spPr/>
      <dgm:t>
        <a:bodyPr/>
        <a:lstStyle/>
        <a:p>
          <a:endParaRPr lang="ru-RU"/>
        </a:p>
      </dgm:t>
    </dgm:pt>
    <dgm:pt modelId="{2AD91998-375A-440F-AD60-3B607246A521}" type="sibTrans" cxnId="{1CD86359-3C8A-4B52-AA74-9F43BD3B931D}">
      <dgm:prSet/>
      <dgm:spPr/>
      <dgm:t>
        <a:bodyPr/>
        <a:lstStyle/>
        <a:p>
          <a:endParaRPr lang="ru-RU"/>
        </a:p>
      </dgm:t>
    </dgm:pt>
    <dgm:pt modelId="{B2AFCF98-BBAF-42E8-960D-2E5F000664EB}">
      <dgm:prSet phldrT="[Текст]" custT="1"/>
      <dgm:spPr/>
      <dgm:t>
        <a:bodyPr/>
        <a:lstStyle/>
        <a:p>
          <a:r>
            <a:rPr lang="ru-RU" sz="1600" dirty="0"/>
            <a:t>Курение и злоупотребление алкоголем</a:t>
          </a:r>
        </a:p>
      </dgm:t>
    </dgm:pt>
    <dgm:pt modelId="{6F01CDA7-BA16-4582-8D7A-0DF45DBEF539}" type="parTrans" cxnId="{F3ABBB48-C702-488E-A65D-F4F03ACCCE27}">
      <dgm:prSet/>
      <dgm:spPr/>
      <dgm:t>
        <a:bodyPr/>
        <a:lstStyle/>
        <a:p>
          <a:endParaRPr lang="ru-RU"/>
        </a:p>
      </dgm:t>
    </dgm:pt>
    <dgm:pt modelId="{8ED3DEDE-80E3-4550-ACBE-B8006F0B6F11}" type="sibTrans" cxnId="{F3ABBB48-C702-488E-A65D-F4F03ACCCE27}">
      <dgm:prSet/>
      <dgm:spPr/>
      <dgm:t>
        <a:bodyPr/>
        <a:lstStyle/>
        <a:p>
          <a:endParaRPr lang="ru-RU"/>
        </a:p>
      </dgm:t>
    </dgm:pt>
    <dgm:pt modelId="{279FB11C-8833-4B5B-8C62-184D941155ED}">
      <dgm:prSet phldrT="[Текст]" custT="1"/>
      <dgm:spPr/>
      <dgm:t>
        <a:bodyPr/>
        <a:lstStyle/>
        <a:p>
          <a:r>
            <a:rPr lang="ru-RU" sz="1600" dirty="0"/>
            <a:t>Экология</a:t>
          </a:r>
        </a:p>
      </dgm:t>
    </dgm:pt>
    <dgm:pt modelId="{365616D4-EC08-47DA-92FA-E75C6DFFCA6A}" type="parTrans" cxnId="{C85B1C8A-E37F-4148-AAA5-99B53AE48E35}">
      <dgm:prSet/>
      <dgm:spPr/>
      <dgm:t>
        <a:bodyPr/>
        <a:lstStyle/>
        <a:p>
          <a:endParaRPr lang="ru-RU"/>
        </a:p>
      </dgm:t>
    </dgm:pt>
    <dgm:pt modelId="{9ECD99FB-FE4B-444E-8CD4-EEB5404F9D40}" type="sibTrans" cxnId="{C85B1C8A-E37F-4148-AAA5-99B53AE48E35}">
      <dgm:prSet/>
      <dgm:spPr/>
      <dgm:t>
        <a:bodyPr/>
        <a:lstStyle/>
        <a:p>
          <a:endParaRPr lang="ru-RU"/>
        </a:p>
      </dgm:t>
    </dgm:pt>
    <dgm:pt modelId="{EC5D658A-EA25-4B8D-A848-57A06BE3A6CD}">
      <dgm:prSet phldrT="[Текст]" custT="1"/>
      <dgm:spPr/>
      <dgm:t>
        <a:bodyPr/>
        <a:lstStyle/>
        <a:p>
          <a:r>
            <a:rPr lang="ru-RU" sz="1600" dirty="0"/>
            <a:t>Воздействие канцерогенов</a:t>
          </a:r>
        </a:p>
      </dgm:t>
    </dgm:pt>
    <dgm:pt modelId="{B88487DC-6A0B-4F91-A38D-F395E263972B}" type="parTrans" cxnId="{FBDBFC26-578A-47D9-86DD-ACE78B7524BC}">
      <dgm:prSet/>
      <dgm:spPr/>
      <dgm:t>
        <a:bodyPr/>
        <a:lstStyle/>
        <a:p>
          <a:endParaRPr lang="ru-RU"/>
        </a:p>
      </dgm:t>
    </dgm:pt>
    <dgm:pt modelId="{45278C3E-F547-4F2A-8DBB-4E3E00BB17F6}" type="sibTrans" cxnId="{FBDBFC26-578A-47D9-86DD-ACE78B7524BC}">
      <dgm:prSet/>
      <dgm:spPr/>
      <dgm:t>
        <a:bodyPr/>
        <a:lstStyle/>
        <a:p>
          <a:endParaRPr lang="ru-RU"/>
        </a:p>
      </dgm:t>
    </dgm:pt>
    <dgm:pt modelId="{6FBC6D13-2137-4E8D-A859-83292F98B81A}" type="pres">
      <dgm:prSet presAssocID="{DD54AF25-882D-4724-9EA5-FD9681D83E5F}" presName="Name0" presStyleCnt="0">
        <dgm:presLayoutVars>
          <dgm:dir/>
          <dgm:resizeHandles val="exact"/>
        </dgm:presLayoutVars>
      </dgm:prSet>
      <dgm:spPr/>
      <dgm:t>
        <a:bodyPr/>
        <a:lstStyle/>
        <a:p>
          <a:endParaRPr lang="ru-RU"/>
        </a:p>
      </dgm:t>
    </dgm:pt>
    <dgm:pt modelId="{EEE34715-BE23-4F34-B2D6-F9A637AF2829}" type="pres">
      <dgm:prSet presAssocID="{5814A3AE-BCE9-4EDF-A81C-1BE092EDD0FA}" presName="composite" presStyleCnt="0"/>
      <dgm:spPr/>
    </dgm:pt>
    <dgm:pt modelId="{FF61CDC9-2CBE-471F-8A67-341A3C0E1118}" type="pres">
      <dgm:prSet presAssocID="{5814A3AE-BCE9-4EDF-A81C-1BE092EDD0FA}" presName="rect1" presStyleLbl="bgImgPlace1" presStyleIdx="0" presStyleCnt="6"/>
      <dgm:spPr>
        <a:blipFill dpi="0" rotWithShape="1">
          <a:blip xmlns:r="http://schemas.openxmlformats.org/officeDocument/2006/relationships" r:embed="rId1">
            <a:extLst>
              <a:ext uri="{BEBA8EAE-BF5A-486C-A8C5-ECC9F3942E4B}">
                <a14:imgProps xmlns:a14="http://schemas.microsoft.com/office/drawing/2010/main">
                  <a14:imgLayer r:embed="rId2">
                    <a14:imgEffect>
                      <a14:backgroundRemoval t="2000" b="100000" l="8333" r="90000"/>
                    </a14:imgEffect>
                  </a14:imgLayer>
                </a14:imgProps>
              </a:ext>
            </a:extLst>
          </a:blip>
          <a:srcRect/>
          <a:stretch>
            <a:fillRect l="15397" r="15397"/>
          </a:stretch>
        </a:blipFill>
      </dgm:spPr>
    </dgm:pt>
    <dgm:pt modelId="{430D2ACF-98A7-4956-86CD-6A7AF36DDDBD}" type="pres">
      <dgm:prSet presAssocID="{5814A3AE-BCE9-4EDF-A81C-1BE092EDD0FA}" presName="wedgeRectCallout1" presStyleLbl="node1" presStyleIdx="0" presStyleCnt="6">
        <dgm:presLayoutVars>
          <dgm:bulletEnabled val="1"/>
        </dgm:presLayoutVars>
      </dgm:prSet>
      <dgm:spPr/>
      <dgm:t>
        <a:bodyPr/>
        <a:lstStyle/>
        <a:p>
          <a:endParaRPr lang="ru-RU"/>
        </a:p>
      </dgm:t>
    </dgm:pt>
    <dgm:pt modelId="{6B1A8EB0-C310-4A5C-A1F6-400C6194DB65}" type="pres">
      <dgm:prSet presAssocID="{A6AD3818-BC16-4955-8E6B-3B92736DFCF7}" presName="sibTrans" presStyleCnt="0"/>
      <dgm:spPr/>
    </dgm:pt>
    <dgm:pt modelId="{B3BCE9B0-3555-4664-BED9-979E1DD7DC66}" type="pres">
      <dgm:prSet presAssocID="{8022D2E9-DCD1-489E-B17F-35A907D3122E}" presName="composite" presStyleCnt="0"/>
      <dgm:spPr/>
    </dgm:pt>
    <dgm:pt modelId="{B7332F89-B0EA-4CA0-9DB9-0604D43E3C63}" type="pres">
      <dgm:prSet presAssocID="{8022D2E9-DCD1-489E-B17F-35A907D3122E}" presName="rect1" presStyleLbl="bgImgPlace1" presStyleIdx="1" presStyleCnt="6"/>
      <dgm:spPr>
        <a:blipFill dpi="0" rotWithShape="1">
          <a:blip xmlns:r="http://schemas.openxmlformats.org/officeDocument/2006/relationships" r:embed="rId3"/>
          <a:srcRect/>
          <a:stretch>
            <a:fillRect l="1241" r="1241"/>
          </a:stretch>
        </a:blipFill>
      </dgm:spPr>
    </dgm:pt>
    <dgm:pt modelId="{533796F4-412E-48E2-9707-D47CDA321B5F}" type="pres">
      <dgm:prSet presAssocID="{8022D2E9-DCD1-489E-B17F-35A907D3122E}" presName="wedgeRectCallout1" presStyleLbl="node1" presStyleIdx="1" presStyleCnt="6">
        <dgm:presLayoutVars>
          <dgm:bulletEnabled val="1"/>
        </dgm:presLayoutVars>
      </dgm:prSet>
      <dgm:spPr/>
      <dgm:t>
        <a:bodyPr/>
        <a:lstStyle/>
        <a:p>
          <a:endParaRPr lang="ru-RU"/>
        </a:p>
      </dgm:t>
    </dgm:pt>
    <dgm:pt modelId="{9A39EBC1-04EB-4AC0-87EE-BB50F02C596C}" type="pres">
      <dgm:prSet presAssocID="{57B5D4E0-C1EF-4075-A74A-C82FFE2B0C14}" presName="sibTrans" presStyleCnt="0"/>
      <dgm:spPr/>
    </dgm:pt>
    <dgm:pt modelId="{7C1051E0-1C55-4D9A-B7AC-2028EC85300B}" type="pres">
      <dgm:prSet presAssocID="{006D8739-614B-47F0-8913-329B84532FA1}" presName="composite" presStyleCnt="0"/>
      <dgm:spPr/>
    </dgm:pt>
    <dgm:pt modelId="{BB9C45D4-3D07-409A-811C-807A808BE4B7}" type="pres">
      <dgm:prSet presAssocID="{006D8739-614B-47F0-8913-329B84532FA1}" presName="rect1" presStyleLbl="bgImgPlace1" presStyleIdx="2" presStyleCnt="6"/>
      <dgm:spPr>
        <a:blipFill rotWithShape="1">
          <a:blip xmlns:r="http://schemas.openxmlformats.org/officeDocument/2006/relationships" r:embed="rId4"/>
          <a:stretch>
            <a:fillRect/>
          </a:stretch>
        </a:blipFill>
      </dgm:spPr>
    </dgm:pt>
    <dgm:pt modelId="{BA7B2425-734F-431E-BC38-4BE9BDF51A01}" type="pres">
      <dgm:prSet presAssocID="{006D8739-614B-47F0-8913-329B84532FA1}" presName="wedgeRectCallout1" presStyleLbl="node1" presStyleIdx="2" presStyleCnt="6">
        <dgm:presLayoutVars>
          <dgm:bulletEnabled val="1"/>
        </dgm:presLayoutVars>
      </dgm:prSet>
      <dgm:spPr/>
      <dgm:t>
        <a:bodyPr/>
        <a:lstStyle/>
        <a:p>
          <a:endParaRPr lang="ru-RU"/>
        </a:p>
      </dgm:t>
    </dgm:pt>
    <dgm:pt modelId="{640FAE75-7792-411A-A8BF-25A160B2AD54}" type="pres">
      <dgm:prSet presAssocID="{2AD91998-375A-440F-AD60-3B607246A521}" presName="sibTrans" presStyleCnt="0"/>
      <dgm:spPr/>
    </dgm:pt>
    <dgm:pt modelId="{1D91DC85-DA48-4697-A9C5-C9429E936112}" type="pres">
      <dgm:prSet presAssocID="{B2AFCF98-BBAF-42E8-960D-2E5F000664EB}" presName="composite" presStyleCnt="0"/>
      <dgm:spPr/>
    </dgm:pt>
    <dgm:pt modelId="{13CAACB9-3C97-4C1B-A3AA-80D681527D96}" type="pres">
      <dgm:prSet presAssocID="{B2AFCF98-BBAF-42E8-960D-2E5F000664EB}" presName="rect1" presStyleLbl="bgImgPlace1" presStyleIdx="3" presStyleCnt="6"/>
      <dgm:spPr>
        <a:blipFill rotWithShape="1">
          <a:blip xmlns:r="http://schemas.openxmlformats.org/officeDocument/2006/relationships" r:embed="rId5"/>
          <a:stretch>
            <a:fillRect/>
          </a:stretch>
        </a:blipFill>
      </dgm:spPr>
    </dgm:pt>
    <dgm:pt modelId="{5F6009BA-98D4-4F2E-83DD-15A8E56D10F6}" type="pres">
      <dgm:prSet presAssocID="{B2AFCF98-BBAF-42E8-960D-2E5F000664EB}" presName="wedgeRectCallout1" presStyleLbl="node1" presStyleIdx="3" presStyleCnt="6">
        <dgm:presLayoutVars>
          <dgm:bulletEnabled val="1"/>
        </dgm:presLayoutVars>
      </dgm:prSet>
      <dgm:spPr/>
      <dgm:t>
        <a:bodyPr/>
        <a:lstStyle/>
        <a:p>
          <a:endParaRPr lang="ru-RU"/>
        </a:p>
      </dgm:t>
    </dgm:pt>
    <dgm:pt modelId="{7C6DD71F-3AF8-4FBB-983E-17F172EFAD78}" type="pres">
      <dgm:prSet presAssocID="{8ED3DEDE-80E3-4550-ACBE-B8006F0B6F11}" presName="sibTrans" presStyleCnt="0"/>
      <dgm:spPr/>
    </dgm:pt>
    <dgm:pt modelId="{F6A57E70-1928-483F-AF19-BCD299A285C2}" type="pres">
      <dgm:prSet presAssocID="{279FB11C-8833-4B5B-8C62-184D941155ED}" presName="composite" presStyleCnt="0"/>
      <dgm:spPr/>
    </dgm:pt>
    <dgm:pt modelId="{180008AA-7D3B-42FA-8984-3215697983EB}" type="pres">
      <dgm:prSet presAssocID="{279FB11C-8833-4B5B-8C62-184D941155ED}" presName="rect1" presStyleLbl="bgImgPlace1" presStyleIdx="4" presStyleCnt="6"/>
      <dgm:spPr>
        <a:blipFill rotWithShape="1">
          <a:blip xmlns:r="http://schemas.openxmlformats.org/officeDocument/2006/relationships" r:embed="rId6"/>
          <a:stretch>
            <a:fillRect/>
          </a:stretch>
        </a:blipFill>
      </dgm:spPr>
    </dgm:pt>
    <dgm:pt modelId="{34E8D06B-20DF-47CB-9342-BB1CFA9A30B8}" type="pres">
      <dgm:prSet presAssocID="{279FB11C-8833-4B5B-8C62-184D941155ED}" presName="wedgeRectCallout1" presStyleLbl="node1" presStyleIdx="4" presStyleCnt="6">
        <dgm:presLayoutVars>
          <dgm:bulletEnabled val="1"/>
        </dgm:presLayoutVars>
      </dgm:prSet>
      <dgm:spPr/>
      <dgm:t>
        <a:bodyPr/>
        <a:lstStyle/>
        <a:p>
          <a:endParaRPr lang="ru-RU"/>
        </a:p>
      </dgm:t>
    </dgm:pt>
    <dgm:pt modelId="{45206275-D942-4946-8E60-1F63C0D8089E}" type="pres">
      <dgm:prSet presAssocID="{9ECD99FB-FE4B-444E-8CD4-EEB5404F9D40}" presName="sibTrans" presStyleCnt="0"/>
      <dgm:spPr/>
    </dgm:pt>
    <dgm:pt modelId="{ABAD51D7-64BA-4387-96F9-F6B6FBB1F943}" type="pres">
      <dgm:prSet presAssocID="{EC5D658A-EA25-4B8D-A848-57A06BE3A6CD}" presName="composite" presStyleCnt="0"/>
      <dgm:spPr/>
    </dgm:pt>
    <dgm:pt modelId="{F7D0D3B4-D16D-40AD-AF33-5262AFDC1443}" type="pres">
      <dgm:prSet presAssocID="{EC5D658A-EA25-4B8D-A848-57A06BE3A6CD}" presName="rect1" presStyleLbl="bgImgPlace1" presStyleIdx="5" presStyleCnt="6"/>
      <dgm:spPr>
        <a:blipFill dpi="0" rotWithShape="1">
          <a:blip xmlns:r="http://schemas.openxmlformats.org/officeDocument/2006/relationships" r:embed="rId7"/>
          <a:srcRect/>
          <a:stretch>
            <a:fillRect l="-1118" t="-135" r="-1118" b="-135"/>
          </a:stretch>
        </a:blipFill>
      </dgm:spPr>
    </dgm:pt>
    <dgm:pt modelId="{699B9783-35C3-4269-964E-801BCC1FD4D5}" type="pres">
      <dgm:prSet presAssocID="{EC5D658A-EA25-4B8D-A848-57A06BE3A6CD}" presName="wedgeRectCallout1" presStyleLbl="node1" presStyleIdx="5" presStyleCnt="6">
        <dgm:presLayoutVars>
          <dgm:bulletEnabled val="1"/>
        </dgm:presLayoutVars>
      </dgm:prSet>
      <dgm:spPr/>
      <dgm:t>
        <a:bodyPr/>
        <a:lstStyle/>
        <a:p>
          <a:endParaRPr lang="ru-RU"/>
        </a:p>
      </dgm:t>
    </dgm:pt>
  </dgm:ptLst>
  <dgm:cxnLst>
    <dgm:cxn modelId="{BE94BBBD-7167-4160-A884-5D69B4C282B3}" type="presOf" srcId="{8022D2E9-DCD1-489E-B17F-35A907D3122E}" destId="{533796F4-412E-48E2-9707-D47CDA321B5F}" srcOrd="0" destOrd="0" presId="urn:microsoft.com/office/officeart/2008/layout/BendingPictureCaptionList"/>
    <dgm:cxn modelId="{C85B1C8A-E37F-4148-AAA5-99B53AE48E35}" srcId="{DD54AF25-882D-4724-9EA5-FD9681D83E5F}" destId="{279FB11C-8833-4B5B-8C62-184D941155ED}" srcOrd="4" destOrd="0" parTransId="{365616D4-EC08-47DA-92FA-E75C6DFFCA6A}" sibTransId="{9ECD99FB-FE4B-444E-8CD4-EEB5404F9D40}"/>
    <dgm:cxn modelId="{582BC651-2CAC-42A4-83BD-702A24019CDF}" srcId="{DD54AF25-882D-4724-9EA5-FD9681D83E5F}" destId="{5814A3AE-BCE9-4EDF-A81C-1BE092EDD0FA}" srcOrd="0" destOrd="0" parTransId="{32D06875-E6C1-4D15-8A35-41DC9E27C8D2}" sibTransId="{A6AD3818-BC16-4955-8E6B-3B92736DFCF7}"/>
    <dgm:cxn modelId="{22466F8D-DF62-4334-AF42-0773AC575E77}" type="presOf" srcId="{DD54AF25-882D-4724-9EA5-FD9681D83E5F}" destId="{6FBC6D13-2137-4E8D-A859-83292F98B81A}" srcOrd="0" destOrd="0" presId="urn:microsoft.com/office/officeart/2008/layout/BendingPictureCaptionList"/>
    <dgm:cxn modelId="{F82D60F7-F1C1-406A-8A7A-D4490DB9157D}" type="presOf" srcId="{5814A3AE-BCE9-4EDF-A81C-1BE092EDD0FA}" destId="{430D2ACF-98A7-4956-86CD-6A7AF36DDDBD}" srcOrd="0" destOrd="0" presId="urn:microsoft.com/office/officeart/2008/layout/BendingPictureCaptionList"/>
    <dgm:cxn modelId="{1CD86359-3C8A-4B52-AA74-9F43BD3B931D}" srcId="{DD54AF25-882D-4724-9EA5-FD9681D83E5F}" destId="{006D8739-614B-47F0-8913-329B84532FA1}" srcOrd="2" destOrd="0" parTransId="{63EDDDB6-36F2-4C12-96A1-42777F9E536D}" sibTransId="{2AD91998-375A-440F-AD60-3B607246A521}"/>
    <dgm:cxn modelId="{F4107098-3C39-4BA8-8DD1-560CEC6F0699}" type="presOf" srcId="{EC5D658A-EA25-4B8D-A848-57A06BE3A6CD}" destId="{699B9783-35C3-4269-964E-801BCC1FD4D5}" srcOrd="0" destOrd="0" presId="urn:microsoft.com/office/officeart/2008/layout/BendingPictureCaptionList"/>
    <dgm:cxn modelId="{24DD97CC-EA12-49E5-A569-D4CA9524D30F}" type="presOf" srcId="{B2AFCF98-BBAF-42E8-960D-2E5F000664EB}" destId="{5F6009BA-98D4-4F2E-83DD-15A8E56D10F6}" srcOrd="0" destOrd="0" presId="urn:microsoft.com/office/officeart/2008/layout/BendingPictureCaptionList"/>
    <dgm:cxn modelId="{332C9D0F-9090-4284-9312-2AF73E97668A}" type="presOf" srcId="{279FB11C-8833-4B5B-8C62-184D941155ED}" destId="{34E8D06B-20DF-47CB-9342-BB1CFA9A30B8}" srcOrd="0" destOrd="0" presId="urn:microsoft.com/office/officeart/2008/layout/BendingPictureCaptionList"/>
    <dgm:cxn modelId="{F3ABBB48-C702-488E-A65D-F4F03ACCCE27}" srcId="{DD54AF25-882D-4724-9EA5-FD9681D83E5F}" destId="{B2AFCF98-BBAF-42E8-960D-2E5F000664EB}" srcOrd="3" destOrd="0" parTransId="{6F01CDA7-BA16-4582-8D7A-0DF45DBEF539}" sibTransId="{8ED3DEDE-80E3-4550-ACBE-B8006F0B6F11}"/>
    <dgm:cxn modelId="{5EE6DF0C-B9A2-43AA-8814-65055960EEE2}" type="presOf" srcId="{006D8739-614B-47F0-8913-329B84532FA1}" destId="{BA7B2425-734F-431E-BC38-4BE9BDF51A01}" srcOrd="0" destOrd="0" presId="urn:microsoft.com/office/officeart/2008/layout/BendingPictureCaptionList"/>
    <dgm:cxn modelId="{FBDBFC26-578A-47D9-86DD-ACE78B7524BC}" srcId="{DD54AF25-882D-4724-9EA5-FD9681D83E5F}" destId="{EC5D658A-EA25-4B8D-A848-57A06BE3A6CD}" srcOrd="5" destOrd="0" parTransId="{B88487DC-6A0B-4F91-A38D-F395E263972B}" sibTransId="{45278C3E-F547-4F2A-8DBB-4E3E00BB17F6}"/>
    <dgm:cxn modelId="{798450FC-5F38-459E-9179-78A4F6693608}" srcId="{DD54AF25-882D-4724-9EA5-FD9681D83E5F}" destId="{8022D2E9-DCD1-489E-B17F-35A907D3122E}" srcOrd="1" destOrd="0" parTransId="{B32ED294-69DD-449A-B4FA-3CD285BD34C5}" sibTransId="{57B5D4E0-C1EF-4075-A74A-C82FFE2B0C14}"/>
    <dgm:cxn modelId="{2665EB97-3822-4962-A9EF-84108434AA77}" type="presParOf" srcId="{6FBC6D13-2137-4E8D-A859-83292F98B81A}" destId="{EEE34715-BE23-4F34-B2D6-F9A637AF2829}" srcOrd="0" destOrd="0" presId="urn:microsoft.com/office/officeart/2008/layout/BendingPictureCaptionList"/>
    <dgm:cxn modelId="{5940F8C6-4303-4DCA-B34D-F802C7C15FDB}" type="presParOf" srcId="{EEE34715-BE23-4F34-B2D6-F9A637AF2829}" destId="{FF61CDC9-2CBE-471F-8A67-341A3C0E1118}" srcOrd="0" destOrd="0" presId="urn:microsoft.com/office/officeart/2008/layout/BendingPictureCaptionList"/>
    <dgm:cxn modelId="{A507B2D6-7EA0-43C0-BFDD-54EA1FD4CCF2}" type="presParOf" srcId="{EEE34715-BE23-4F34-B2D6-F9A637AF2829}" destId="{430D2ACF-98A7-4956-86CD-6A7AF36DDDBD}" srcOrd="1" destOrd="0" presId="urn:microsoft.com/office/officeart/2008/layout/BendingPictureCaptionList"/>
    <dgm:cxn modelId="{0D5FEE08-CAD4-4078-9491-40B1E312FB26}" type="presParOf" srcId="{6FBC6D13-2137-4E8D-A859-83292F98B81A}" destId="{6B1A8EB0-C310-4A5C-A1F6-400C6194DB65}" srcOrd="1" destOrd="0" presId="urn:microsoft.com/office/officeart/2008/layout/BendingPictureCaptionList"/>
    <dgm:cxn modelId="{DE03C507-C2AA-469D-AA5A-EEDDF73924FF}" type="presParOf" srcId="{6FBC6D13-2137-4E8D-A859-83292F98B81A}" destId="{B3BCE9B0-3555-4664-BED9-979E1DD7DC66}" srcOrd="2" destOrd="0" presId="urn:microsoft.com/office/officeart/2008/layout/BendingPictureCaptionList"/>
    <dgm:cxn modelId="{578E5A7D-471C-4AFF-BCC6-D6A32B154BEC}" type="presParOf" srcId="{B3BCE9B0-3555-4664-BED9-979E1DD7DC66}" destId="{B7332F89-B0EA-4CA0-9DB9-0604D43E3C63}" srcOrd="0" destOrd="0" presId="urn:microsoft.com/office/officeart/2008/layout/BendingPictureCaptionList"/>
    <dgm:cxn modelId="{162C1107-4A36-4E7C-8743-85C47B2CD5B2}" type="presParOf" srcId="{B3BCE9B0-3555-4664-BED9-979E1DD7DC66}" destId="{533796F4-412E-48E2-9707-D47CDA321B5F}" srcOrd="1" destOrd="0" presId="urn:microsoft.com/office/officeart/2008/layout/BendingPictureCaptionList"/>
    <dgm:cxn modelId="{13CE3E13-2EF5-496A-ADDA-0D9219987396}" type="presParOf" srcId="{6FBC6D13-2137-4E8D-A859-83292F98B81A}" destId="{9A39EBC1-04EB-4AC0-87EE-BB50F02C596C}" srcOrd="3" destOrd="0" presId="urn:microsoft.com/office/officeart/2008/layout/BendingPictureCaptionList"/>
    <dgm:cxn modelId="{4878165A-67FF-4B9C-B5E5-338AD45B5A51}" type="presParOf" srcId="{6FBC6D13-2137-4E8D-A859-83292F98B81A}" destId="{7C1051E0-1C55-4D9A-B7AC-2028EC85300B}" srcOrd="4" destOrd="0" presId="urn:microsoft.com/office/officeart/2008/layout/BendingPictureCaptionList"/>
    <dgm:cxn modelId="{0919024F-8BBD-48C0-B36C-B36852AF6E93}" type="presParOf" srcId="{7C1051E0-1C55-4D9A-B7AC-2028EC85300B}" destId="{BB9C45D4-3D07-409A-811C-807A808BE4B7}" srcOrd="0" destOrd="0" presId="urn:microsoft.com/office/officeart/2008/layout/BendingPictureCaptionList"/>
    <dgm:cxn modelId="{15D414DA-0578-4FA1-B07E-C5FEF7047D6E}" type="presParOf" srcId="{7C1051E0-1C55-4D9A-B7AC-2028EC85300B}" destId="{BA7B2425-734F-431E-BC38-4BE9BDF51A01}" srcOrd="1" destOrd="0" presId="urn:microsoft.com/office/officeart/2008/layout/BendingPictureCaptionList"/>
    <dgm:cxn modelId="{C2E517BE-05A4-4070-81F0-D0F4305B5FC2}" type="presParOf" srcId="{6FBC6D13-2137-4E8D-A859-83292F98B81A}" destId="{640FAE75-7792-411A-A8BF-25A160B2AD54}" srcOrd="5" destOrd="0" presId="urn:microsoft.com/office/officeart/2008/layout/BendingPictureCaptionList"/>
    <dgm:cxn modelId="{7A7E9BED-271A-4F09-85FC-AC0C051382D8}" type="presParOf" srcId="{6FBC6D13-2137-4E8D-A859-83292F98B81A}" destId="{1D91DC85-DA48-4697-A9C5-C9429E936112}" srcOrd="6" destOrd="0" presId="urn:microsoft.com/office/officeart/2008/layout/BendingPictureCaptionList"/>
    <dgm:cxn modelId="{36059ACD-CEE7-4F1E-A097-4F90C469DA41}" type="presParOf" srcId="{1D91DC85-DA48-4697-A9C5-C9429E936112}" destId="{13CAACB9-3C97-4C1B-A3AA-80D681527D96}" srcOrd="0" destOrd="0" presId="urn:microsoft.com/office/officeart/2008/layout/BendingPictureCaptionList"/>
    <dgm:cxn modelId="{DEECAA4C-C7BE-47C7-9E2F-CFD58FDE898E}" type="presParOf" srcId="{1D91DC85-DA48-4697-A9C5-C9429E936112}" destId="{5F6009BA-98D4-4F2E-83DD-15A8E56D10F6}" srcOrd="1" destOrd="0" presId="urn:microsoft.com/office/officeart/2008/layout/BendingPictureCaptionList"/>
    <dgm:cxn modelId="{7D21575C-F3B8-4D37-9603-8646C011D73C}" type="presParOf" srcId="{6FBC6D13-2137-4E8D-A859-83292F98B81A}" destId="{7C6DD71F-3AF8-4FBB-983E-17F172EFAD78}" srcOrd="7" destOrd="0" presId="urn:microsoft.com/office/officeart/2008/layout/BendingPictureCaptionList"/>
    <dgm:cxn modelId="{12A8FBBF-855B-4FC9-8385-0EBBBB9C79A4}" type="presParOf" srcId="{6FBC6D13-2137-4E8D-A859-83292F98B81A}" destId="{F6A57E70-1928-483F-AF19-BCD299A285C2}" srcOrd="8" destOrd="0" presId="urn:microsoft.com/office/officeart/2008/layout/BendingPictureCaptionList"/>
    <dgm:cxn modelId="{7153620A-F9C0-463D-B8FE-BEF2E166567B}" type="presParOf" srcId="{F6A57E70-1928-483F-AF19-BCD299A285C2}" destId="{180008AA-7D3B-42FA-8984-3215697983EB}" srcOrd="0" destOrd="0" presId="urn:microsoft.com/office/officeart/2008/layout/BendingPictureCaptionList"/>
    <dgm:cxn modelId="{5D37E7DD-1086-4AAC-8FAD-0660D7E7898F}" type="presParOf" srcId="{F6A57E70-1928-483F-AF19-BCD299A285C2}" destId="{34E8D06B-20DF-47CB-9342-BB1CFA9A30B8}" srcOrd="1" destOrd="0" presId="urn:microsoft.com/office/officeart/2008/layout/BendingPictureCaptionList"/>
    <dgm:cxn modelId="{532FF358-E8A1-4689-9CB9-57C211C52E15}" type="presParOf" srcId="{6FBC6D13-2137-4E8D-A859-83292F98B81A}" destId="{45206275-D942-4946-8E60-1F63C0D8089E}" srcOrd="9" destOrd="0" presId="urn:microsoft.com/office/officeart/2008/layout/BendingPictureCaptionList"/>
    <dgm:cxn modelId="{3A22BA2A-A03A-4DA5-A5E1-BD54B427E5D4}" type="presParOf" srcId="{6FBC6D13-2137-4E8D-A859-83292F98B81A}" destId="{ABAD51D7-64BA-4387-96F9-F6B6FBB1F943}" srcOrd="10" destOrd="0" presId="urn:microsoft.com/office/officeart/2008/layout/BendingPictureCaptionList"/>
    <dgm:cxn modelId="{F0B2A737-5759-4391-80A6-E43F257B4B19}" type="presParOf" srcId="{ABAD51D7-64BA-4387-96F9-F6B6FBB1F943}" destId="{F7D0D3B4-D16D-40AD-AF33-5262AFDC1443}" srcOrd="0" destOrd="0" presId="urn:microsoft.com/office/officeart/2008/layout/BendingPictureCaptionList"/>
    <dgm:cxn modelId="{6A6D0AF6-7E15-4E54-BDAC-30939A8109B1}" type="presParOf" srcId="{ABAD51D7-64BA-4387-96F9-F6B6FBB1F943}" destId="{699B9783-35C3-4269-964E-801BCC1FD4D5}"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83299D-ABAB-43FC-94D4-E7FFD23C34D2}" type="doc">
      <dgm:prSet loTypeId="urn:microsoft.com/office/officeart/2005/8/layout/vList4" loCatId="picture" qsTypeId="urn:microsoft.com/office/officeart/2005/8/quickstyle/simple1" qsCatId="simple" csTypeId="urn:microsoft.com/office/officeart/2005/8/colors/colorful4" csCatId="colorful" phldr="1"/>
      <dgm:spPr/>
      <dgm:t>
        <a:bodyPr/>
        <a:lstStyle/>
        <a:p>
          <a:endParaRPr lang="ru-RU"/>
        </a:p>
      </dgm:t>
    </dgm:pt>
    <dgm:pt modelId="{B1F41F86-D58B-4E2A-99EB-08ED345D685C}">
      <dgm:prSet phldrT="[Текст]"/>
      <dgm:spPr/>
      <dgm:t>
        <a:bodyPr/>
        <a:lstStyle/>
        <a:p>
          <a:r>
            <a:rPr lang="ru-RU" b="1" dirty="0"/>
            <a:t>Потребление овощей и фруктов</a:t>
          </a:r>
        </a:p>
      </dgm:t>
    </dgm:pt>
    <dgm:pt modelId="{E712F93B-DD69-4828-9E1A-6D9CA5A87CBB}" type="parTrans" cxnId="{88CB1F97-2BEC-429F-9965-CAFCA3B08695}">
      <dgm:prSet/>
      <dgm:spPr/>
      <dgm:t>
        <a:bodyPr/>
        <a:lstStyle/>
        <a:p>
          <a:endParaRPr lang="ru-RU"/>
        </a:p>
      </dgm:t>
    </dgm:pt>
    <dgm:pt modelId="{2630DC6E-2CA8-4689-88B9-B541492E931A}" type="sibTrans" cxnId="{88CB1F97-2BEC-429F-9965-CAFCA3B08695}">
      <dgm:prSet/>
      <dgm:spPr/>
      <dgm:t>
        <a:bodyPr/>
        <a:lstStyle/>
        <a:p>
          <a:endParaRPr lang="ru-RU"/>
        </a:p>
      </dgm:t>
    </dgm:pt>
    <dgm:pt modelId="{8B1AF8FD-A3D2-40E0-8F96-BD78CAB7EFF9}">
      <dgm:prSet phldrT="[Текст]"/>
      <dgm:spPr/>
      <dgm:t>
        <a:bodyPr/>
        <a:lstStyle/>
        <a:p>
          <a:r>
            <a:rPr lang="ru-RU" b="1" dirty="0"/>
            <a:t>Потребление соли</a:t>
          </a:r>
        </a:p>
      </dgm:t>
    </dgm:pt>
    <dgm:pt modelId="{6E05D4EB-4646-40BE-8FC6-097CE4CE8A7A}" type="parTrans" cxnId="{690DE83A-2CA6-4A3F-AAF4-061094A9A68B}">
      <dgm:prSet/>
      <dgm:spPr/>
      <dgm:t>
        <a:bodyPr/>
        <a:lstStyle/>
        <a:p>
          <a:endParaRPr lang="ru-RU"/>
        </a:p>
      </dgm:t>
    </dgm:pt>
    <dgm:pt modelId="{23673013-59AA-4B51-9009-E52BDA4F37D6}" type="sibTrans" cxnId="{690DE83A-2CA6-4A3F-AAF4-061094A9A68B}">
      <dgm:prSet/>
      <dgm:spPr/>
      <dgm:t>
        <a:bodyPr/>
        <a:lstStyle/>
        <a:p>
          <a:endParaRPr lang="ru-RU"/>
        </a:p>
      </dgm:t>
    </dgm:pt>
    <dgm:pt modelId="{ACF772B0-33C6-4EDC-B2F2-A3316CF6BE04}">
      <dgm:prSet phldrT="[Текст]"/>
      <dgm:spPr/>
      <dgm:t>
        <a:bodyPr/>
        <a:lstStyle/>
        <a:p>
          <a:r>
            <a:rPr lang="ru-RU" b="1" dirty="0"/>
            <a:t>Физическая нагрузка</a:t>
          </a:r>
        </a:p>
      </dgm:t>
    </dgm:pt>
    <dgm:pt modelId="{540EFC8A-31B0-4043-94E4-7086F8E8DD12}" type="parTrans" cxnId="{5BF68857-D7E9-4458-9EC0-EA546E862BB8}">
      <dgm:prSet/>
      <dgm:spPr/>
      <dgm:t>
        <a:bodyPr/>
        <a:lstStyle/>
        <a:p>
          <a:endParaRPr lang="ru-RU"/>
        </a:p>
      </dgm:t>
    </dgm:pt>
    <dgm:pt modelId="{060F8F46-0594-47E0-9884-C64275B96FD7}" type="sibTrans" cxnId="{5BF68857-D7E9-4458-9EC0-EA546E862BB8}">
      <dgm:prSet/>
      <dgm:spPr/>
      <dgm:t>
        <a:bodyPr/>
        <a:lstStyle/>
        <a:p>
          <a:endParaRPr lang="ru-RU"/>
        </a:p>
      </dgm:t>
    </dgm:pt>
    <dgm:pt modelId="{29EB0D32-3447-4205-82DC-6999DB5482A4}">
      <dgm:prSet phldrT="[Текст]"/>
      <dgm:spPr/>
      <dgm:t>
        <a:bodyPr/>
        <a:lstStyle/>
        <a:p>
          <a:r>
            <a:rPr lang="ru-RU" b="1" dirty="0"/>
            <a:t> 5 порций (400 </a:t>
          </a:r>
          <a:r>
            <a:rPr lang="ru-RU" b="1" dirty="0" err="1"/>
            <a:t>гр</a:t>
          </a:r>
          <a:r>
            <a:rPr lang="ru-RU" b="1" dirty="0"/>
            <a:t>) ежедневно</a:t>
          </a:r>
        </a:p>
      </dgm:t>
    </dgm:pt>
    <dgm:pt modelId="{EDE504EB-AA4D-4689-878C-CA1F7E61784D}" type="parTrans" cxnId="{CB4E7355-8633-44A1-903A-2C568EC065E7}">
      <dgm:prSet/>
      <dgm:spPr/>
      <dgm:t>
        <a:bodyPr/>
        <a:lstStyle/>
        <a:p>
          <a:endParaRPr lang="ru-RU"/>
        </a:p>
      </dgm:t>
    </dgm:pt>
    <dgm:pt modelId="{9222EB23-CC9D-44E3-99DC-3139B8DB5913}" type="sibTrans" cxnId="{CB4E7355-8633-44A1-903A-2C568EC065E7}">
      <dgm:prSet/>
      <dgm:spPr/>
      <dgm:t>
        <a:bodyPr/>
        <a:lstStyle/>
        <a:p>
          <a:endParaRPr lang="ru-RU"/>
        </a:p>
      </dgm:t>
    </dgm:pt>
    <dgm:pt modelId="{9B9231E5-6A52-415C-9A3E-E6128A6D65EE}">
      <dgm:prSet phldrT="[Текст]"/>
      <dgm:spPr/>
      <dgm:t>
        <a:bodyPr/>
        <a:lstStyle/>
        <a:p>
          <a:r>
            <a:rPr lang="ru-RU" b="1" dirty="0"/>
            <a:t>не более 5 </a:t>
          </a:r>
          <a:r>
            <a:rPr lang="ru-RU" b="1" dirty="0" err="1"/>
            <a:t>гр</a:t>
          </a:r>
          <a:r>
            <a:rPr lang="ru-RU" b="1" dirty="0"/>
            <a:t> ежедневно (чайная ложка без горки)</a:t>
          </a:r>
        </a:p>
      </dgm:t>
    </dgm:pt>
    <dgm:pt modelId="{A95399FA-C059-4764-A28D-00326163CBF2}" type="parTrans" cxnId="{3AC82D55-3B5E-4577-8573-E16FB009BDD9}">
      <dgm:prSet/>
      <dgm:spPr/>
      <dgm:t>
        <a:bodyPr/>
        <a:lstStyle/>
        <a:p>
          <a:endParaRPr lang="ru-RU"/>
        </a:p>
      </dgm:t>
    </dgm:pt>
    <dgm:pt modelId="{2CA87C57-2708-4544-BEB1-455EE743D02C}" type="sibTrans" cxnId="{3AC82D55-3B5E-4577-8573-E16FB009BDD9}">
      <dgm:prSet/>
      <dgm:spPr/>
      <dgm:t>
        <a:bodyPr/>
        <a:lstStyle/>
        <a:p>
          <a:endParaRPr lang="ru-RU"/>
        </a:p>
      </dgm:t>
    </dgm:pt>
    <dgm:pt modelId="{87212718-1D3F-4334-8BE3-00F140266C88}">
      <dgm:prSet phldrT="[Текст]"/>
      <dgm:spPr/>
      <dgm:t>
        <a:bodyPr/>
        <a:lstStyle/>
        <a:p>
          <a:r>
            <a:rPr lang="ru-RU" b="1" dirty="0"/>
            <a:t>Умеренная (150 мин. в неделю)</a:t>
          </a:r>
        </a:p>
      </dgm:t>
    </dgm:pt>
    <dgm:pt modelId="{8E4DBC98-1AC1-4367-B769-6EB2BB042BE4}" type="parTrans" cxnId="{3B758AAB-C473-4FBA-B2EA-53309BF72206}">
      <dgm:prSet/>
      <dgm:spPr/>
      <dgm:t>
        <a:bodyPr/>
        <a:lstStyle/>
        <a:p>
          <a:endParaRPr lang="ru-RU"/>
        </a:p>
      </dgm:t>
    </dgm:pt>
    <dgm:pt modelId="{C69C1D90-F807-489F-8382-5C4DE939A702}" type="sibTrans" cxnId="{3B758AAB-C473-4FBA-B2EA-53309BF72206}">
      <dgm:prSet/>
      <dgm:spPr/>
      <dgm:t>
        <a:bodyPr/>
        <a:lstStyle/>
        <a:p>
          <a:endParaRPr lang="ru-RU"/>
        </a:p>
      </dgm:t>
    </dgm:pt>
    <dgm:pt modelId="{5B1E0098-C13B-4921-91FC-BD39B7F523B1}">
      <dgm:prSet phldrT="[Текст]"/>
      <dgm:spPr/>
      <dgm:t>
        <a:bodyPr/>
        <a:lstStyle/>
        <a:p>
          <a:r>
            <a:rPr lang="ru-RU" b="1" dirty="0"/>
            <a:t>или высокая (75 мин. в неделю)</a:t>
          </a:r>
        </a:p>
      </dgm:t>
    </dgm:pt>
    <dgm:pt modelId="{9BFD39E9-B74F-4B6F-B2E4-1F0B73679152}" type="parTrans" cxnId="{D204128B-800C-4ED8-99ED-BDEE50931C6B}">
      <dgm:prSet/>
      <dgm:spPr/>
      <dgm:t>
        <a:bodyPr/>
        <a:lstStyle/>
        <a:p>
          <a:endParaRPr lang="ru-RU"/>
        </a:p>
      </dgm:t>
    </dgm:pt>
    <dgm:pt modelId="{FEC0E326-AA74-42A0-9B3C-1559CDB1E26C}" type="sibTrans" cxnId="{D204128B-800C-4ED8-99ED-BDEE50931C6B}">
      <dgm:prSet/>
      <dgm:spPr/>
      <dgm:t>
        <a:bodyPr/>
        <a:lstStyle/>
        <a:p>
          <a:endParaRPr lang="ru-RU"/>
        </a:p>
      </dgm:t>
    </dgm:pt>
    <dgm:pt modelId="{6FD98A34-802A-417D-B343-C9B454989404}">
      <dgm:prSet phldrT="[Текст]"/>
      <dgm:spPr/>
      <dgm:t>
        <a:bodyPr/>
        <a:lstStyle/>
        <a:p>
          <a:r>
            <a:rPr lang="ru-RU" b="1" dirty="0"/>
            <a:t>Отсутствие курения</a:t>
          </a:r>
        </a:p>
      </dgm:t>
    </dgm:pt>
    <dgm:pt modelId="{C5EC762C-C3D0-484F-A0B8-CE1FC27807F0}" type="parTrans" cxnId="{69F79032-6FD8-4E17-B506-7B82915C7325}">
      <dgm:prSet/>
      <dgm:spPr/>
      <dgm:t>
        <a:bodyPr/>
        <a:lstStyle/>
        <a:p>
          <a:endParaRPr lang="ru-RU"/>
        </a:p>
      </dgm:t>
    </dgm:pt>
    <dgm:pt modelId="{C145C7DC-9E52-4AC9-977A-1D3F2C548166}" type="sibTrans" cxnId="{69F79032-6FD8-4E17-B506-7B82915C7325}">
      <dgm:prSet/>
      <dgm:spPr/>
      <dgm:t>
        <a:bodyPr/>
        <a:lstStyle/>
        <a:p>
          <a:endParaRPr lang="ru-RU"/>
        </a:p>
      </dgm:t>
    </dgm:pt>
    <dgm:pt modelId="{C424BB24-914A-48F1-9040-BEF341348F1F}">
      <dgm:prSet phldrT="[Текст]"/>
      <dgm:spPr/>
      <dgm:t>
        <a:bodyPr/>
        <a:lstStyle/>
        <a:p>
          <a:r>
            <a:rPr lang="ru-RU" b="1" dirty="0"/>
            <a:t>Отсутствие пагубного употребления алкоголя</a:t>
          </a:r>
        </a:p>
      </dgm:t>
    </dgm:pt>
    <dgm:pt modelId="{82D3C1F1-6543-4FBA-83D3-3821CF96FDE0}" type="parTrans" cxnId="{4EC49E7F-13BB-4B89-931D-6A05769729CD}">
      <dgm:prSet/>
      <dgm:spPr/>
      <dgm:t>
        <a:bodyPr/>
        <a:lstStyle/>
        <a:p>
          <a:endParaRPr lang="ru-RU"/>
        </a:p>
      </dgm:t>
    </dgm:pt>
    <dgm:pt modelId="{F0EE004D-934E-4CC2-8464-64E1BB954498}" type="sibTrans" cxnId="{4EC49E7F-13BB-4B89-931D-6A05769729CD}">
      <dgm:prSet/>
      <dgm:spPr/>
      <dgm:t>
        <a:bodyPr/>
        <a:lstStyle/>
        <a:p>
          <a:endParaRPr lang="ru-RU"/>
        </a:p>
      </dgm:t>
    </dgm:pt>
    <dgm:pt modelId="{B9FBEC31-496B-4ECE-82AD-E961407266FF}" type="pres">
      <dgm:prSet presAssocID="{D683299D-ABAB-43FC-94D4-E7FFD23C34D2}" presName="linear" presStyleCnt="0">
        <dgm:presLayoutVars>
          <dgm:dir/>
          <dgm:resizeHandles val="exact"/>
        </dgm:presLayoutVars>
      </dgm:prSet>
      <dgm:spPr/>
      <dgm:t>
        <a:bodyPr/>
        <a:lstStyle/>
        <a:p>
          <a:endParaRPr lang="ru-RU"/>
        </a:p>
      </dgm:t>
    </dgm:pt>
    <dgm:pt modelId="{93097D8D-3992-433C-9967-520293EFB52F}" type="pres">
      <dgm:prSet presAssocID="{B1F41F86-D58B-4E2A-99EB-08ED345D685C}" presName="comp" presStyleCnt="0"/>
      <dgm:spPr/>
      <dgm:t>
        <a:bodyPr/>
        <a:lstStyle/>
        <a:p>
          <a:endParaRPr lang="ru-RU"/>
        </a:p>
      </dgm:t>
    </dgm:pt>
    <dgm:pt modelId="{31213452-328C-4BA6-B344-8D6E2BF23204}" type="pres">
      <dgm:prSet presAssocID="{B1F41F86-D58B-4E2A-99EB-08ED345D685C}" presName="box" presStyleLbl="node1" presStyleIdx="0" presStyleCnt="5"/>
      <dgm:spPr/>
      <dgm:t>
        <a:bodyPr/>
        <a:lstStyle/>
        <a:p>
          <a:endParaRPr lang="ru-RU"/>
        </a:p>
      </dgm:t>
    </dgm:pt>
    <dgm:pt modelId="{7E29D4B4-632C-412F-B718-9CACFB77E4EC}" type="pres">
      <dgm:prSet presAssocID="{B1F41F86-D58B-4E2A-99EB-08ED345D685C}" presName="img" presStyleLbl="fgImgPlace1" presStyleIdx="0" presStyleCnt="5"/>
      <dgm:spPr>
        <a:blipFill>
          <a:blip xmlns:r="http://schemas.openxmlformats.org/officeDocument/2006/relationships" r:embed="rId1"/>
          <a:srcRect/>
          <a:stretch>
            <a:fillRect/>
          </a:stretch>
        </a:blipFill>
      </dgm:spPr>
      <dgm:t>
        <a:bodyPr/>
        <a:lstStyle/>
        <a:p>
          <a:endParaRPr lang="ru-RU"/>
        </a:p>
      </dgm:t>
    </dgm:pt>
    <dgm:pt modelId="{E99D5481-3B38-4894-99E5-CAB403D87810}" type="pres">
      <dgm:prSet presAssocID="{B1F41F86-D58B-4E2A-99EB-08ED345D685C}" presName="text" presStyleLbl="node1" presStyleIdx="0" presStyleCnt="5">
        <dgm:presLayoutVars>
          <dgm:bulletEnabled val="1"/>
        </dgm:presLayoutVars>
      </dgm:prSet>
      <dgm:spPr/>
      <dgm:t>
        <a:bodyPr/>
        <a:lstStyle/>
        <a:p>
          <a:endParaRPr lang="ru-RU"/>
        </a:p>
      </dgm:t>
    </dgm:pt>
    <dgm:pt modelId="{8B03D8AD-3875-43A8-A69A-30D3B1150CCD}" type="pres">
      <dgm:prSet presAssocID="{2630DC6E-2CA8-4689-88B9-B541492E931A}" presName="spacer" presStyleCnt="0"/>
      <dgm:spPr/>
      <dgm:t>
        <a:bodyPr/>
        <a:lstStyle/>
        <a:p>
          <a:endParaRPr lang="ru-RU"/>
        </a:p>
      </dgm:t>
    </dgm:pt>
    <dgm:pt modelId="{B5BD16CB-B750-41DE-B4B2-2660D94E389B}" type="pres">
      <dgm:prSet presAssocID="{8B1AF8FD-A3D2-40E0-8F96-BD78CAB7EFF9}" presName="comp" presStyleCnt="0"/>
      <dgm:spPr/>
      <dgm:t>
        <a:bodyPr/>
        <a:lstStyle/>
        <a:p>
          <a:endParaRPr lang="ru-RU"/>
        </a:p>
      </dgm:t>
    </dgm:pt>
    <dgm:pt modelId="{12FE3C96-B40E-47D2-B7A3-BF1EBC813D2D}" type="pres">
      <dgm:prSet presAssocID="{8B1AF8FD-A3D2-40E0-8F96-BD78CAB7EFF9}" presName="box" presStyleLbl="node1" presStyleIdx="1" presStyleCnt="5"/>
      <dgm:spPr/>
      <dgm:t>
        <a:bodyPr/>
        <a:lstStyle/>
        <a:p>
          <a:endParaRPr lang="ru-RU"/>
        </a:p>
      </dgm:t>
    </dgm:pt>
    <dgm:pt modelId="{D228FB9C-72AD-44BD-98B1-D95CD10E9A0F}" type="pres">
      <dgm:prSet presAssocID="{8B1AF8FD-A3D2-40E0-8F96-BD78CAB7EFF9}" presName="img"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0" r="-10000"/>
          </a:stretch>
        </a:blipFill>
      </dgm:spPr>
      <dgm:t>
        <a:bodyPr/>
        <a:lstStyle/>
        <a:p>
          <a:endParaRPr lang="ru-RU"/>
        </a:p>
      </dgm:t>
    </dgm:pt>
    <dgm:pt modelId="{4132695C-A51F-4035-8332-E548A79710FC}" type="pres">
      <dgm:prSet presAssocID="{8B1AF8FD-A3D2-40E0-8F96-BD78CAB7EFF9}" presName="text" presStyleLbl="node1" presStyleIdx="1" presStyleCnt="5">
        <dgm:presLayoutVars>
          <dgm:bulletEnabled val="1"/>
        </dgm:presLayoutVars>
      </dgm:prSet>
      <dgm:spPr/>
      <dgm:t>
        <a:bodyPr/>
        <a:lstStyle/>
        <a:p>
          <a:endParaRPr lang="ru-RU"/>
        </a:p>
      </dgm:t>
    </dgm:pt>
    <dgm:pt modelId="{9D158017-F385-4658-8CC9-ED0E9E6E3725}" type="pres">
      <dgm:prSet presAssocID="{23673013-59AA-4B51-9009-E52BDA4F37D6}" presName="spacer" presStyleCnt="0"/>
      <dgm:spPr/>
      <dgm:t>
        <a:bodyPr/>
        <a:lstStyle/>
        <a:p>
          <a:endParaRPr lang="ru-RU"/>
        </a:p>
      </dgm:t>
    </dgm:pt>
    <dgm:pt modelId="{045F6283-F7D6-412C-8915-864E4E6DD9F6}" type="pres">
      <dgm:prSet presAssocID="{ACF772B0-33C6-4EDC-B2F2-A3316CF6BE04}" presName="comp" presStyleCnt="0"/>
      <dgm:spPr/>
      <dgm:t>
        <a:bodyPr/>
        <a:lstStyle/>
        <a:p>
          <a:endParaRPr lang="ru-RU"/>
        </a:p>
      </dgm:t>
    </dgm:pt>
    <dgm:pt modelId="{32EEE4C8-764B-4D8C-8979-1FB1F498CF6F}" type="pres">
      <dgm:prSet presAssocID="{ACF772B0-33C6-4EDC-B2F2-A3316CF6BE04}" presName="box" presStyleLbl="node1" presStyleIdx="2" presStyleCnt="5"/>
      <dgm:spPr/>
      <dgm:t>
        <a:bodyPr/>
        <a:lstStyle/>
        <a:p>
          <a:endParaRPr lang="ru-RU"/>
        </a:p>
      </dgm:t>
    </dgm:pt>
    <dgm:pt modelId="{21E7A4F6-397D-42B3-AFC0-1E67C04EBC39}" type="pres">
      <dgm:prSet presAssocID="{ACF772B0-33C6-4EDC-B2F2-A3316CF6BE04}" presName="img"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 r="-1000"/>
          </a:stretch>
        </a:blipFill>
      </dgm:spPr>
      <dgm:t>
        <a:bodyPr/>
        <a:lstStyle/>
        <a:p>
          <a:endParaRPr lang="ru-RU"/>
        </a:p>
      </dgm:t>
    </dgm:pt>
    <dgm:pt modelId="{A6A239C9-4332-4CBA-B146-223F401943B9}" type="pres">
      <dgm:prSet presAssocID="{ACF772B0-33C6-4EDC-B2F2-A3316CF6BE04}" presName="text" presStyleLbl="node1" presStyleIdx="2" presStyleCnt="5">
        <dgm:presLayoutVars>
          <dgm:bulletEnabled val="1"/>
        </dgm:presLayoutVars>
      </dgm:prSet>
      <dgm:spPr/>
      <dgm:t>
        <a:bodyPr/>
        <a:lstStyle/>
        <a:p>
          <a:endParaRPr lang="ru-RU"/>
        </a:p>
      </dgm:t>
    </dgm:pt>
    <dgm:pt modelId="{E21740A2-A687-49BE-811B-81CD2C114FC6}" type="pres">
      <dgm:prSet presAssocID="{060F8F46-0594-47E0-9884-C64275B96FD7}" presName="spacer" presStyleCnt="0"/>
      <dgm:spPr/>
      <dgm:t>
        <a:bodyPr/>
        <a:lstStyle/>
        <a:p>
          <a:endParaRPr lang="ru-RU"/>
        </a:p>
      </dgm:t>
    </dgm:pt>
    <dgm:pt modelId="{582342A3-AE97-42A9-8024-C1B2C485434A}" type="pres">
      <dgm:prSet presAssocID="{6FD98A34-802A-417D-B343-C9B454989404}" presName="comp" presStyleCnt="0"/>
      <dgm:spPr/>
      <dgm:t>
        <a:bodyPr/>
        <a:lstStyle/>
        <a:p>
          <a:endParaRPr lang="ru-RU"/>
        </a:p>
      </dgm:t>
    </dgm:pt>
    <dgm:pt modelId="{DE67DB93-A0B9-418B-A3AB-71AED0CEDA86}" type="pres">
      <dgm:prSet presAssocID="{6FD98A34-802A-417D-B343-C9B454989404}" presName="box" presStyleLbl="node1" presStyleIdx="3" presStyleCnt="5"/>
      <dgm:spPr/>
      <dgm:t>
        <a:bodyPr/>
        <a:lstStyle/>
        <a:p>
          <a:endParaRPr lang="ru-RU"/>
        </a:p>
      </dgm:t>
    </dgm:pt>
    <dgm:pt modelId="{46451615-00D2-4DDC-8960-19A2A2EB4394}" type="pres">
      <dgm:prSet presAssocID="{6FD98A34-802A-417D-B343-C9B454989404}" presName="img"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000" r="-2000"/>
          </a:stretch>
        </a:blipFill>
      </dgm:spPr>
      <dgm:t>
        <a:bodyPr/>
        <a:lstStyle/>
        <a:p>
          <a:endParaRPr lang="ru-RU"/>
        </a:p>
      </dgm:t>
    </dgm:pt>
    <dgm:pt modelId="{51958B78-CF0C-4892-9D24-ED175A0D5A7F}" type="pres">
      <dgm:prSet presAssocID="{6FD98A34-802A-417D-B343-C9B454989404}" presName="text" presStyleLbl="node1" presStyleIdx="3" presStyleCnt="5">
        <dgm:presLayoutVars>
          <dgm:bulletEnabled val="1"/>
        </dgm:presLayoutVars>
      </dgm:prSet>
      <dgm:spPr/>
      <dgm:t>
        <a:bodyPr/>
        <a:lstStyle/>
        <a:p>
          <a:endParaRPr lang="ru-RU"/>
        </a:p>
      </dgm:t>
    </dgm:pt>
    <dgm:pt modelId="{DB9D7506-F6F5-4BA4-B1BC-CEF03E596A58}" type="pres">
      <dgm:prSet presAssocID="{C145C7DC-9E52-4AC9-977A-1D3F2C548166}" presName="spacer" presStyleCnt="0"/>
      <dgm:spPr/>
      <dgm:t>
        <a:bodyPr/>
        <a:lstStyle/>
        <a:p>
          <a:endParaRPr lang="ru-RU"/>
        </a:p>
      </dgm:t>
    </dgm:pt>
    <dgm:pt modelId="{27AA60D6-1B2C-4E05-AF43-D6D232D0DBA6}" type="pres">
      <dgm:prSet presAssocID="{C424BB24-914A-48F1-9040-BEF341348F1F}" presName="comp" presStyleCnt="0"/>
      <dgm:spPr/>
      <dgm:t>
        <a:bodyPr/>
        <a:lstStyle/>
        <a:p>
          <a:endParaRPr lang="ru-RU"/>
        </a:p>
      </dgm:t>
    </dgm:pt>
    <dgm:pt modelId="{A279822B-C156-4EA2-A486-02E1D56235CC}" type="pres">
      <dgm:prSet presAssocID="{C424BB24-914A-48F1-9040-BEF341348F1F}" presName="box" presStyleLbl="node1" presStyleIdx="4" presStyleCnt="5"/>
      <dgm:spPr/>
      <dgm:t>
        <a:bodyPr/>
        <a:lstStyle/>
        <a:p>
          <a:endParaRPr lang="ru-RU"/>
        </a:p>
      </dgm:t>
    </dgm:pt>
    <dgm:pt modelId="{0E299DF5-5A85-4D52-A0BA-55E9FAEFB498}" type="pres">
      <dgm:prSet presAssocID="{C424BB24-914A-48F1-9040-BEF341348F1F}" presName="img" presStyleLbl="fgImgPlac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2000" b="-2000"/>
          </a:stretch>
        </a:blipFill>
      </dgm:spPr>
      <dgm:t>
        <a:bodyPr/>
        <a:lstStyle/>
        <a:p>
          <a:endParaRPr lang="ru-RU"/>
        </a:p>
      </dgm:t>
    </dgm:pt>
    <dgm:pt modelId="{BA8F14C3-509F-45C7-8E8C-5766FD0F15A3}" type="pres">
      <dgm:prSet presAssocID="{C424BB24-914A-48F1-9040-BEF341348F1F}" presName="text" presStyleLbl="node1" presStyleIdx="4" presStyleCnt="5">
        <dgm:presLayoutVars>
          <dgm:bulletEnabled val="1"/>
        </dgm:presLayoutVars>
      </dgm:prSet>
      <dgm:spPr/>
      <dgm:t>
        <a:bodyPr/>
        <a:lstStyle/>
        <a:p>
          <a:endParaRPr lang="ru-RU"/>
        </a:p>
      </dgm:t>
    </dgm:pt>
  </dgm:ptLst>
  <dgm:cxnLst>
    <dgm:cxn modelId="{2E3C6343-2FF5-47A7-B14C-191EF782E4F6}" type="presOf" srcId="{C424BB24-914A-48F1-9040-BEF341348F1F}" destId="{BA8F14C3-509F-45C7-8E8C-5766FD0F15A3}" srcOrd="1" destOrd="0" presId="urn:microsoft.com/office/officeart/2005/8/layout/vList4"/>
    <dgm:cxn modelId="{3B758AAB-C473-4FBA-B2EA-53309BF72206}" srcId="{ACF772B0-33C6-4EDC-B2F2-A3316CF6BE04}" destId="{87212718-1D3F-4334-8BE3-00F140266C88}" srcOrd="0" destOrd="0" parTransId="{8E4DBC98-1AC1-4367-B769-6EB2BB042BE4}" sibTransId="{C69C1D90-F807-489F-8382-5C4DE939A702}"/>
    <dgm:cxn modelId="{69F79032-6FD8-4E17-B506-7B82915C7325}" srcId="{D683299D-ABAB-43FC-94D4-E7FFD23C34D2}" destId="{6FD98A34-802A-417D-B343-C9B454989404}" srcOrd="3" destOrd="0" parTransId="{C5EC762C-C3D0-484F-A0B8-CE1FC27807F0}" sibTransId="{C145C7DC-9E52-4AC9-977A-1D3F2C548166}"/>
    <dgm:cxn modelId="{2360644A-4D1B-4B38-87EF-DAC12380568D}" type="presOf" srcId="{87212718-1D3F-4334-8BE3-00F140266C88}" destId="{32EEE4C8-764B-4D8C-8979-1FB1F498CF6F}" srcOrd="0" destOrd="1" presId="urn:microsoft.com/office/officeart/2005/8/layout/vList4"/>
    <dgm:cxn modelId="{3AC82D55-3B5E-4577-8573-E16FB009BDD9}" srcId="{8B1AF8FD-A3D2-40E0-8F96-BD78CAB7EFF9}" destId="{9B9231E5-6A52-415C-9A3E-E6128A6D65EE}" srcOrd="0" destOrd="0" parTransId="{A95399FA-C059-4764-A28D-00326163CBF2}" sibTransId="{2CA87C57-2708-4544-BEB1-455EE743D02C}"/>
    <dgm:cxn modelId="{5BF68857-D7E9-4458-9EC0-EA546E862BB8}" srcId="{D683299D-ABAB-43FC-94D4-E7FFD23C34D2}" destId="{ACF772B0-33C6-4EDC-B2F2-A3316CF6BE04}" srcOrd="2" destOrd="0" parTransId="{540EFC8A-31B0-4043-94E4-7086F8E8DD12}" sibTransId="{060F8F46-0594-47E0-9884-C64275B96FD7}"/>
    <dgm:cxn modelId="{1F70265D-C0EE-4A06-BDA8-2E9E3BBFD419}" type="presOf" srcId="{6FD98A34-802A-417D-B343-C9B454989404}" destId="{DE67DB93-A0B9-418B-A3AB-71AED0CEDA86}" srcOrd="0" destOrd="0" presId="urn:microsoft.com/office/officeart/2005/8/layout/vList4"/>
    <dgm:cxn modelId="{0C719071-19EB-4325-8D39-8941885780A2}" type="presOf" srcId="{8B1AF8FD-A3D2-40E0-8F96-BD78CAB7EFF9}" destId="{12FE3C96-B40E-47D2-B7A3-BF1EBC813D2D}" srcOrd="0" destOrd="0" presId="urn:microsoft.com/office/officeart/2005/8/layout/vList4"/>
    <dgm:cxn modelId="{4EC49E7F-13BB-4B89-931D-6A05769729CD}" srcId="{D683299D-ABAB-43FC-94D4-E7FFD23C34D2}" destId="{C424BB24-914A-48F1-9040-BEF341348F1F}" srcOrd="4" destOrd="0" parTransId="{82D3C1F1-6543-4FBA-83D3-3821CF96FDE0}" sibTransId="{F0EE004D-934E-4CC2-8464-64E1BB954498}"/>
    <dgm:cxn modelId="{61D53748-838A-43F8-A26E-6D0C32F108DF}" type="presOf" srcId="{D683299D-ABAB-43FC-94D4-E7FFD23C34D2}" destId="{B9FBEC31-496B-4ECE-82AD-E961407266FF}" srcOrd="0" destOrd="0" presId="urn:microsoft.com/office/officeart/2005/8/layout/vList4"/>
    <dgm:cxn modelId="{88CB1F97-2BEC-429F-9965-CAFCA3B08695}" srcId="{D683299D-ABAB-43FC-94D4-E7FFD23C34D2}" destId="{B1F41F86-D58B-4E2A-99EB-08ED345D685C}" srcOrd="0" destOrd="0" parTransId="{E712F93B-DD69-4828-9E1A-6D9CA5A87CBB}" sibTransId="{2630DC6E-2CA8-4689-88B9-B541492E931A}"/>
    <dgm:cxn modelId="{750567AB-5826-4DB1-A89B-60F2B7D2D24D}" type="presOf" srcId="{5B1E0098-C13B-4921-91FC-BD39B7F523B1}" destId="{A6A239C9-4332-4CBA-B146-223F401943B9}" srcOrd="1" destOrd="2" presId="urn:microsoft.com/office/officeart/2005/8/layout/vList4"/>
    <dgm:cxn modelId="{D204128B-800C-4ED8-99ED-BDEE50931C6B}" srcId="{ACF772B0-33C6-4EDC-B2F2-A3316CF6BE04}" destId="{5B1E0098-C13B-4921-91FC-BD39B7F523B1}" srcOrd="1" destOrd="0" parTransId="{9BFD39E9-B74F-4B6F-B2E4-1F0B73679152}" sibTransId="{FEC0E326-AA74-42A0-9B3C-1559CDB1E26C}"/>
    <dgm:cxn modelId="{4248741B-7C99-47B1-944F-4799C6A4B191}" type="presOf" srcId="{C424BB24-914A-48F1-9040-BEF341348F1F}" destId="{A279822B-C156-4EA2-A486-02E1D56235CC}" srcOrd="0" destOrd="0" presId="urn:microsoft.com/office/officeart/2005/8/layout/vList4"/>
    <dgm:cxn modelId="{2BA565A5-C097-4897-86E2-4BBEE0558289}" type="presOf" srcId="{6FD98A34-802A-417D-B343-C9B454989404}" destId="{51958B78-CF0C-4892-9D24-ED175A0D5A7F}" srcOrd="1" destOrd="0" presId="urn:microsoft.com/office/officeart/2005/8/layout/vList4"/>
    <dgm:cxn modelId="{1118B975-9EB0-4787-BEBA-B5ABA0627779}" type="presOf" srcId="{29EB0D32-3447-4205-82DC-6999DB5482A4}" destId="{E99D5481-3B38-4894-99E5-CAB403D87810}" srcOrd="1" destOrd="1" presId="urn:microsoft.com/office/officeart/2005/8/layout/vList4"/>
    <dgm:cxn modelId="{F9D175FA-6CE5-4BAD-8426-56B78A684BBB}" type="presOf" srcId="{29EB0D32-3447-4205-82DC-6999DB5482A4}" destId="{31213452-328C-4BA6-B344-8D6E2BF23204}" srcOrd="0" destOrd="1" presId="urn:microsoft.com/office/officeart/2005/8/layout/vList4"/>
    <dgm:cxn modelId="{690DE83A-2CA6-4A3F-AAF4-061094A9A68B}" srcId="{D683299D-ABAB-43FC-94D4-E7FFD23C34D2}" destId="{8B1AF8FD-A3D2-40E0-8F96-BD78CAB7EFF9}" srcOrd="1" destOrd="0" parTransId="{6E05D4EB-4646-40BE-8FC6-097CE4CE8A7A}" sibTransId="{23673013-59AA-4B51-9009-E52BDA4F37D6}"/>
    <dgm:cxn modelId="{990DFB95-BE85-4ACA-857A-DB5E0D44FA6F}" type="presOf" srcId="{9B9231E5-6A52-415C-9A3E-E6128A6D65EE}" destId="{4132695C-A51F-4035-8332-E548A79710FC}" srcOrd="1" destOrd="1" presId="urn:microsoft.com/office/officeart/2005/8/layout/vList4"/>
    <dgm:cxn modelId="{0F044377-B21A-4422-90F0-D07EB57E9CF4}" type="presOf" srcId="{5B1E0098-C13B-4921-91FC-BD39B7F523B1}" destId="{32EEE4C8-764B-4D8C-8979-1FB1F498CF6F}" srcOrd="0" destOrd="2" presId="urn:microsoft.com/office/officeart/2005/8/layout/vList4"/>
    <dgm:cxn modelId="{7E6315D0-C892-49BF-ACBE-46E06193FAEE}" type="presOf" srcId="{8B1AF8FD-A3D2-40E0-8F96-BD78CAB7EFF9}" destId="{4132695C-A51F-4035-8332-E548A79710FC}" srcOrd="1" destOrd="0" presId="urn:microsoft.com/office/officeart/2005/8/layout/vList4"/>
    <dgm:cxn modelId="{53FA79DF-7CCF-4351-A31F-9542CED96E0B}" type="presOf" srcId="{9B9231E5-6A52-415C-9A3E-E6128A6D65EE}" destId="{12FE3C96-B40E-47D2-B7A3-BF1EBC813D2D}" srcOrd="0" destOrd="1" presId="urn:microsoft.com/office/officeart/2005/8/layout/vList4"/>
    <dgm:cxn modelId="{DA5D5E42-9716-47EE-A94E-B70E89919FE4}" type="presOf" srcId="{87212718-1D3F-4334-8BE3-00F140266C88}" destId="{A6A239C9-4332-4CBA-B146-223F401943B9}" srcOrd="1" destOrd="1" presId="urn:microsoft.com/office/officeart/2005/8/layout/vList4"/>
    <dgm:cxn modelId="{1A2E7A82-2CC9-4BF5-9CAC-589A1949A28E}" type="presOf" srcId="{ACF772B0-33C6-4EDC-B2F2-A3316CF6BE04}" destId="{A6A239C9-4332-4CBA-B146-223F401943B9}" srcOrd="1" destOrd="0" presId="urn:microsoft.com/office/officeart/2005/8/layout/vList4"/>
    <dgm:cxn modelId="{7760C826-FB22-4C4B-BEFF-04C0B10D8CC9}" type="presOf" srcId="{B1F41F86-D58B-4E2A-99EB-08ED345D685C}" destId="{31213452-328C-4BA6-B344-8D6E2BF23204}" srcOrd="0" destOrd="0" presId="urn:microsoft.com/office/officeart/2005/8/layout/vList4"/>
    <dgm:cxn modelId="{71979A46-7E54-4404-9383-1A9E443856BC}" type="presOf" srcId="{B1F41F86-D58B-4E2A-99EB-08ED345D685C}" destId="{E99D5481-3B38-4894-99E5-CAB403D87810}" srcOrd="1" destOrd="0" presId="urn:microsoft.com/office/officeart/2005/8/layout/vList4"/>
    <dgm:cxn modelId="{CB4E7355-8633-44A1-903A-2C568EC065E7}" srcId="{B1F41F86-D58B-4E2A-99EB-08ED345D685C}" destId="{29EB0D32-3447-4205-82DC-6999DB5482A4}" srcOrd="0" destOrd="0" parTransId="{EDE504EB-AA4D-4689-878C-CA1F7E61784D}" sibTransId="{9222EB23-CC9D-44E3-99DC-3139B8DB5913}"/>
    <dgm:cxn modelId="{6DFBF77B-C2CF-44E1-9D2A-6A555F649631}" type="presOf" srcId="{ACF772B0-33C6-4EDC-B2F2-A3316CF6BE04}" destId="{32EEE4C8-764B-4D8C-8979-1FB1F498CF6F}" srcOrd="0" destOrd="0" presId="urn:microsoft.com/office/officeart/2005/8/layout/vList4"/>
    <dgm:cxn modelId="{4933A4B4-C562-48D4-8543-F6BBD91DBB30}" type="presParOf" srcId="{B9FBEC31-496B-4ECE-82AD-E961407266FF}" destId="{93097D8D-3992-433C-9967-520293EFB52F}" srcOrd="0" destOrd="0" presId="urn:microsoft.com/office/officeart/2005/8/layout/vList4"/>
    <dgm:cxn modelId="{2001E18C-C843-4AFB-9F38-0F51C9DEEA23}" type="presParOf" srcId="{93097D8D-3992-433C-9967-520293EFB52F}" destId="{31213452-328C-4BA6-B344-8D6E2BF23204}" srcOrd="0" destOrd="0" presId="urn:microsoft.com/office/officeart/2005/8/layout/vList4"/>
    <dgm:cxn modelId="{23F1EF5C-FA13-4FD8-8D78-18055E1913AC}" type="presParOf" srcId="{93097D8D-3992-433C-9967-520293EFB52F}" destId="{7E29D4B4-632C-412F-B718-9CACFB77E4EC}" srcOrd="1" destOrd="0" presId="urn:microsoft.com/office/officeart/2005/8/layout/vList4"/>
    <dgm:cxn modelId="{FB324E80-E8DA-40F3-B478-CA8C0FA9A425}" type="presParOf" srcId="{93097D8D-3992-433C-9967-520293EFB52F}" destId="{E99D5481-3B38-4894-99E5-CAB403D87810}" srcOrd="2" destOrd="0" presId="urn:microsoft.com/office/officeart/2005/8/layout/vList4"/>
    <dgm:cxn modelId="{78133C51-D5C1-4324-B0DF-3018B8D23CC2}" type="presParOf" srcId="{B9FBEC31-496B-4ECE-82AD-E961407266FF}" destId="{8B03D8AD-3875-43A8-A69A-30D3B1150CCD}" srcOrd="1" destOrd="0" presId="urn:microsoft.com/office/officeart/2005/8/layout/vList4"/>
    <dgm:cxn modelId="{21E58195-2F8D-46F9-A641-B654D0A5F0B4}" type="presParOf" srcId="{B9FBEC31-496B-4ECE-82AD-E961407266FF}" destId="{B5BD16CB-B750-41DE-B4B2-2660D94E389B}" srcOrd="2" destOrd="0" presId="urn:microsoft.com/office/officeart/2005/8/layout/vList4"/>
    <dgm:cxn modelId="{7E38D762-5636-4E92-81B8-3192B4942DFE}" type="presParOf" srcId="{B5BD16CB-B750-41DE-B4B2-2660D94E389B}" destId="{12FE3C96-B40E-47D2-B7A3-BF1EBC813D2D}" srcOrd="0" destOrd="0" presId="urn:microsoft.com/office/officeart/2005/8/layout/vList4"/>
    <dgm:cxn modelId="{B6B0AC92-EC76-4121-BD17-48ACF3252D89}" type="presParOf" srcId="{B5BD16CB-B750-41DE-B4B2-2660D94E389B}" destId="{D228FB9C-72AD-44BD-98B1-D95CD10E9A0F}" srcOrd="1" destOrd="0" presId="urn:microsoft.com/office/officeart/2005/8/layout/vList4"/>
    <dgm:cxn modelId="{B7186541-632B-4BC8-ACD4-808347C91137}" type="presParOf" srcId="{B5BD16CB-B750-41DE-B4B2-2660D94E389B}" destId="{4132695C-A51F-4035-8332-E548A79710FC}" srcOrd="2" destOrd="0" presId="urn:microsoft.com/office/officeart/2005/8/layout/vList4"/>
    <dgm:cxn modelId="{D040C250-2E97-4850-B28F-C1B6EA62492A}" type="presParOf" srcId="{B9FBEC31-496B-4ECE-82AD-E961407266FF}" destId="{9D158017-F385-4658-8CC9-ED0E9E6E3725}" srcOrd="3" destOrd="0" presId="urn:microsoft.com/office/officeart/2005/8/layout/vList4"/>
    <dgm:cxn modelId="{8456E08C-672D-4FC6-8D48-7A8EFB39CFA2}" type="presParOf" srcId="{B9FBEC31-496B-4ECE-82AD-E961407266FF}" destId="{045F6283-F7D6-412C-8915-864E4E6DD9F6}" srcOrd="4" destOrd="0" presId="urn:microsoft.com/office/officeart/2005/8/layout/vList4"/>
    <dgm:cxn modelId="{7027D5F7-C957-45BD-A3F4-C64595B14D6F}" type="presParOf" srcId="{045F6283-F7D6-412C-8915-864E4E6DD9F6}" destId="{32EEE4C8-764B-4D8C-8979-1FB1F498CF6F}" srcOrd="0" destOrd="0" presId="urn:microsoft.com/office/officeart/2005/8/layout/vList4"/>
    <dgm:cxn modelId="{3CFDF634-D0FE-4028-A0D6-04FCF9B90A78}" type="presParOf" srcId="{045F6283-F7D6-412C-8915-864E4E6DD9F6}" destId="{21E7A4F6-397D-42B3-AFC0-1E67C04EBC39}" srcOrd="1" destOrd="0" presId="urn:microsoft.com/office/officeart/2005/8/layout/vList4"/>
    <dgm:cxn modelId="{810ECEA2-3213-46D1-8C57-17C41E42EB7A}" type="presParOf" srcId="{045F6283-F7D6-412C-8915-864E4E6DD9F6}" destId="{A6A239C9-4332-4CBA-B146-223F401943B9}" srcOrd="2" destOrd="0" presId="urn:microsoft.com/office/officeart/2005/8/layout/vList4"/>
    <dgm:cxn modelId="{7DF44E42-35B2-457E-9258-5B2AE047DB12}" type="presParOf" srcId="{B9FBEC31-496B-4ECE-82AD-E961407266FF}" destId="{E21740A2-A687-49BE-811B-81CD2C114FC6}" srcOrd="5" destOrd="0" presId="urn:microsoft.com/office/officeart/2005/8/layout/vList4"/>
    <dgm:cxn modelId="{9C4BC2A7-487D-43B7-9997-0ECC52BF9F8B}" type="presParOf" srcId="{B9FBEC31-496B-4ECE-82AD-E961407266FF}" destId="{582342A3-AE97-42A9-8024-C1B2C485434A}" srcOrd="6" destOrd="0" presId="urn:microsoft.com/office/officeart/2005/8/layout/vList4"/>
    <dgm:cxn modelId="{069745D1-526A-4452-9EEE-E36D879966E4}" type="presParOf" srcId="{582342A3-AE97-42A9-8024-C1B2C485434A}" destId="{DE67DB93-A0B9-418B-A3AB-71AED0CEDA86}" srcOrd="0" destOrd="0" presId="urn:microsoft.com/office/officeart/2005/8/layout/vList4"/>
    <dgm:cxn modelId="{EB74684B-7A6F-4A9E-BBDF-5BFCB6612E56}" type="presParOf" srcId="{582342A3-AE97-42A9-8024-C1B2C485434A}" destId="{46451615-00D2-4DDC-8960-19A2A2EB4394}" srcOrd="1" destOrd="0" presId="urn:microsoft.com/office/officeart/2005/8/layout/vList4"/>
    <dgm:cxn modelId="{4F968D6A-DD9A-416D-B1F0-A00A6CB2817A}" type="presParOf" srcId="{582342A3-AE97-42A9-8024-C1B2C485434A}" destId="{51958B78-CF0C-4892-9D24-ED175A0D5A7F}" srcOrd="2" destOrd="0" presId="urn:microsoft.com/office/officeart/2005/8/layout/vList4"/>
    <dgm:cxn modelId="{265811FB-80EB-4470-9996-588B7192BE80}" type="presParOf" srcId="{B9FBEC31-496B-4ECE-82AD-E961407266FF}" destId="{DB9D7506-F6F5-4BA4-B1BC-CEF03E596A58}" srcOrd="7" destOrd="0" presId="urn:microsoft.com/office/officeart/2005/8/layout/vList4"/>
    <dgm:cxn modelId="{7A1EE3F8-B41D-47A6-967A-2986C8DA968E}" type="presParOf" srcId="{B9FBEC31-496B-4ECE-82AD-E961407266FF}" destId="{27AA60D6-1B2C-4E05-AF43-D6D232D0DBA6}" srcOrd="8" destOrd="0" presId="urn:microsoft.com/office/officeart/2005/8/layout/vList4"/>
    <dgm:cxn modelId="{6C23F86F-A76F-44AA-B6EF-8BA2A46EED9E}" type="presParOf" srcId="{27AA60D6-1B2C-4E05-AF43-D6D232D0DBA6}" destId="{A279822B-C156-4EA2-A486-02E1D56235CC}" srcOrd="0" destOrd="0" presId="urn:microsoft.com/office/officeart/2005/8/layout/vList4"/>
    <dgm:cxn modelId="{630A8F45-7FE4-4295-B92C-E6DE86F49916}" type="presParOf" srcId="{27AA60D6-1B2C-4E05-AF43-D6D232D0DBA6}" destId="{0E299DF5-5A85-4D52-A0BA-55E9FAEFB498}" srcOrd="1" destOrd="0" presId="urn:microsoft.com/office/officeart/2005/8/layout/vList4"/>
    <dgm:cxn modelId="{5261015D-7C58-4974-B07D-6686F8E0BE22}" type="presParOf" srcId="{27AA60D6-1B2C-4E05-AF43-D6D232D0DBA6}" destId="{BA8F14C3-509F-45C7-8E8C-5766FD0F15A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2A2E80-2DCE-4DE5-B4E1-E2EC65DD9515}"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ru-RU"/>
        </a:p>
      </dgm:t>
    </dgm:pt>
    <dgm:pt modelId="{88EA81C4-FE61-4DA8-B93D-AC66A20C8518}">
      <dgm:prSet custT="1"/>
      <dgm:spPr/>
      <dgm:t>
        <a:bodyPr/>
        <a:lstStyle/>
        <a:p>
          <a:pPr rtl="0"/>
          <a:r>
            <a:rPr lang="ru-RU" sz="2800" dirty="0" smtClean="0"/>
            <a:t>Правило 1: </a:t>
          </a:r>
          <a:endParaRPr lang="ru-RU" sz="2800" dirty="0"/>
        </a:p>
      </dgm:t>
    </dgm:pt>
    <dgm:pt modelId="{CDA37DA9-772D-489E-BDBC-4168BEA6692C}" type="parTrans" cxnId="{DB3F94BC-9634-41EC-B5F2-C9771FDF822E}">
      <dgm:prSet/>
      <dgm:spPr/>
      <dgm:t>
        <a:bodyPr/>
        <a:lstStyle/>
        <a:p>
          <a:endParaRPr lang="ru-RU"/>
        </a:p>
      </dgm:t>
    </dgm:pt>
    <dgm:pt modelId="{66F27ADE-EE1B-4A4F-B42C-6BADA7EE1197}" type="sibTrans" cxnId="{DB3F94BC-9634-41EC-B5F2-C9771FDF822E}">
      <dgm:prSet/>
      <dgm:spPr/>
      <dgm:t>
        <a:bodyPr/>
        <a:lstStyle/>
        <a:p>
          <a:endParaRPr lang="ru-RU"/>
        </a:p>
      </dgm:t>
    </dgm:pt>
    <dgm:pt modelId="{EC271212-D769-40B2-8BD7-7BE1E50083F3}">
      <dgm:prSet/>
      <dgm:spPr/>
      <dgm:t>
        <a:bodyPr/>
        <a:lstStyle/>
        <a:p>
          <a:pPr rtl="0"/>
          <a:r>
            <a:rPr lang="ru-RU" dirty="0" smtClean="0"/>
            <a:t>Энергетическая ценность рациона питания должна быть равна </a:t>
          </a:r>
          <a:r>
            <a:rPr lang="ru-RU" dirty="0" err="1" smtClean="0"/>
            <a:t>энергозатратам</a:t>
          </a:r>
          <a:r>
            <a:rPr lang="ru-RU" dirty="0" smtClean="0"/>
            <a:t> организма</a:t>
          </a:r>
          <a:endParaRPr lang="ru-RU" dirty="0"/>
        </a:p>
      </dgm:t>
    </dgm:pt>
    <dgm:pt modelId="{969D531D-24E1-4CA3-8C0B-04AC9ACAFC2C}" type="parTrans" cxnId="{2A0FC073-455C-4148-8469-80004BA367E5}">
      <dgm:prSet/>
      <dgm:spPr/>
      <dgm:t>
        <a:bodyPr/>
        <a:lstStyle/>
        <a:p>
          <a:endParaRPr lang="ru-RU"/>
        </a:p>
      </dgm:t>
    </dgm:pt>
    <dgm:pt modelId="{9A93AC1A-B7D8-416E-9869-67D98E9C4922}" type="sibTrans" cxnId="{2A0FC073-455C-4148-8469-80004BA367E5}">
      <dgm:prSet/>
      <dgm:spPr/>
      <dgm:t>
        <a:bodyPr/>
        <a:lstStyle/>
        <a:p>
          <a:endParaRPr lang="ru-RU"/>
        </a:p>
      </dgm:t>
    </dgm:pt>
    <dgm:pt modelId="{ED692304-7674-4597-8093-72974D19EA1F}">
      <dgm:prSet custT="1"/>
      <dgm:spPr/>
      <dgm:t>
        <a:bodyPr/>
        <a:lstStyle/>
        <a:p>
          <a:pPr rtl="0"/>
          <a:r>
            <a:rPr lang="ru-RU" sz="2800" smtClean="0"/>
            <a:t>Правило 2: </a:t>
          </a:r>
          <a:endParaRPr lang="ru-RU" sz="2800"/>
        </a:p>
      </dgm:t>
    </dgm:pt>
    <dgm:pt modelId="{2095C54E-51BA-459D-9C7F-B3D0DFA9C50A}" type="parTrans" cxnId="{E4551701-AA53-4508-8830-5BF6CAE75433}">
      <dgm:prSet/>
      <dgm:spPr/>
      <dgm:t>
        <a:bodyPr/>
        <a:lstStyle/>
        <a:p>
          <a:endParaRPr lang="ru-RU"/>
        </a:p>
      </dgm:t>
    </dgm:pt>
    <dgm:pt modelId="{2FE4DAB0-D7C7-44FD-9820-CE24952C7535}" type="sibTrans" cxnId="{E4551701-AA53-4508-8830-5BF6CAE75433}">
      <dgm:prSet/>
      <dgm:spPr/>
      <dgm:t>
        <a:bodyPr/>
        <a:lstStyle/>
        <a:p>
          <a:endParaRPr lang="ru-RU"/>
        </a:p>
      </dgm:t>
    </dgm:pt>
    <dgm:pt modelId="{AACA7A5A-AE67-4E79-B2C7-981F66CB8BAA}">
      <dgm:prSet/>
      <dgm:spPr/>
      <dgm:t>
        <a:bodyPr/>
        <a:lstStyle/>
        <a:p>
          <a:pPr rtl="0"/>
          <a:r>
            <a:rPr lang="ru-RU" dirty="0" smtClean="0"/>
            <a:t>Питание должно быть разнообразным и соответствовать потребностям организма в необходимом количестве белков, жиров, углеводов, витаминов, минералов и их сбалансированному соотношению</a:t>
          </a:r>
          <a:endParaRPr lang="ru-RU" dirty="0"/>
        </a:p>
      </dgm:t>
    </dgm:pt>
    <dgm:pt modelId="{08899CBF-8AAD-4E26-B8A5-A1E365DE7A14}" type="parTrans" cxnId="{75221927-67A6-4492-A5B4-FD8848086406}">
      <dgm:prSet/>
      <dgm:spPr/>
      <dgm:t>
        <a:bodyPr/>
        <a:lstStyle/>
        <a:p>
          <a:endParaRPr lang="ru-RU"/>
        </a:p>
      </dgm:t>
    </dgm:pt>
    <dgm:pt modelId="{B5A51C0D-F94D-48E6-A8F7-FB947BEF7792}" type="sibTrans" cxnId="{75221927-67A6-4492-A5B4-FD8848086406}">
      <dgm:prSet/>
      <dgm:spPr/>
      <dgm:t>
        <a:bodyPr/>
        <a:lstStyle/>
        <a:p>
          <a:endParaRPr lang="ru-RU"/>
        </a:p>
      </dgm:t>
    </dgm:pt>
    <dgm:pt modelId="{05FCED3E-C55D-4009-B67E-11E347979A02}">
      <dgm:prSet custT="1"/>
      <dgm:spPr/>
      <dgm:t>
        <a:bodyPr/>
        <a:lstStyle/>
        <a:p>
          <a:pPr rtl="0"/>
          <a:r>
            <a:rPr lang="ru-RU" sz="2800" smtClean="0"/>
            <a:t>Правило 3:  </a:t>
          </a:r>
          <a:endParaRPr lang="ru-RU" sz="2800"/>
        </a:p>
      </dgm:t>
    </dgm:pt>
    <dgm:pt modelId="{839B6B24-F245-4978-93A1-75EB97E18A14}" type="parTrans" cxnId="{478F6B1E-F1A7-47C3-9B0E-8CEFDD03028E}">
      <dgm:prSet/>
      <dgm:spPr/>
      <dgm:t>
        <a:bodyPr/>
        <a:lstStyle/>
        <a:p>
          <a:endParaRPr lang="ru-RU"/>
        </a:p>
      </dgm:t>
    </dgm:pt>
    <dgm:pt modelId="{3F2D19BD-042F-49DE-93A1-7EAE6DFF34C3}" type="sibTrans" cxnId="{478F6B1E-F1A7-47C3-9B0E-8CEFDD03028E}">
      <dgm:prSet/>
      <dgm:spPr/>
      <dgm:t>
        <a:bodyPr/>
        <a:lstStyle/>
        <a:p>
          <a:endParaRPr lang="ru-RU"/>
        </a:p>
      </dgm:t>
    </dgm:pt>
    <dgm:pt modelId="{85529E7A-632B-424B-AFD7-CEDBD91E2FD3}">
      <dgm:prSet/>
      <dgm:spPr/>
      <dgm:t>
        <a:bodyPr/>
        <a:lstStyle/>
        <a:p>
          <a:pPr rtl="0"/>
          <a:r>
            <a:rPr lang="ru-RU" dirty="0" smtClean="0"/>
            <a:t>Правильная кулинарная обработка продуктов сделает питание  вкусным, полноценным и безопасным</a:t>
          </a:r>
          <a:endParaRPr lang="ru-RU" dirty="0"/>
        </a:p>
      </dgm:t>
    </dgm:pt>
    <dgm:pt modelId="{22D5A2A9-90C3-4F6A-B861-C8E7D65E79FD}" type="parTrans" cxnId="{BC310C65-9738-4D22-8E2B-1CC46558087C}">
      <dgm:prSet/>
      <dgm:spPr/>
      <dgm:t>
        <a:bodyPr/>
        <a:lstStyle/>
        <a:p>
          <a:endParaRPr lang="ru-RU"/>
        </a:p>
      </dgm:t>
    </dgm:pt>
    <dgm:pt modelId="{A5223BBB-9FE9-44BC-A6BD-F0DE83E05ACE}" type="sibTrans" cxnId="{BC310C65-9738-4D22-8E2B-1CC46558087C}">
      <dgm:prSet/>
      <dgm:spPr/>
      <dgm:t>
        <a:bodyPr/>
        <a:lstStyle/>
        <a:p>
          <a:endParaRPr lang="ru-RU"/>
        </a:p>
      </dgm:t>
    </dgm:pt>
    <dgm:pt modelId="{1CB14662-E51D-4627-A4A0-1859C8AAEBB9}">
      <dgm:prSet custT="1"/>
      <dgm:spPr/>
      <dgm:t>
        <a:bodyPr/>
        <a:lstStyle/>
        <a:p>
          <a:pPr rtl="0"/>
          <a:r>
            <a:rPr lang="ru-RU" sz="2800" smtClean="0"/>
            <a:t>Правило 4: </a:t>
          </a:r>
          <a:endParaRPr lang="ru-RU" sz="2800"/>
        </a:p>
      </dgm:t>
    </dgm:pt>
    <dgm:pt modelId="{552E3CF9-C2FC-443A-841C-A08049E5BAD5}" type="parTrans" cxnId="{97C42C1C-D7CB-4F0F-B84A-A7C438C3E99D}">
      <dgm:prSet/>
      <dgm:spPr/>
      <dgm:t>
        <a:bodyPr/>
        <a:lstStyle/>
        <a:p>
          <a:endParaRPr lang="ru-RU"/>
        </a:p>
      </dgm:t>
    </dgm:pt>
    <dgm:pt modelId="{F8F5E2B4-FE56-4553-BC22-BE78803D0AF0}" type="sibTrans" cxnId="{97C42C1C-D7CB-4F0F-B84A-A7C438C3E99D}">
      <dgm:prSet/>
      <dgm:spPr/>
      <dgm:t>
        <a:bodyPr/>
        <a:lstStyle/>
        <a:p>
          <a:endParaRPr lang="ru-RU"/>
        </a:p>
      </dgm:t>
    </dgm:pt>
    <dgm:pt modelId="{275F9C02-6E8A-40A3-A0A5-78E346E2524E}">
      <dgm:prSet/>
      <dgm:spPr/>
      <dgm:t>
        <a:bodyPr/>
        <a:lstStyle/>
        <a:p>
          <a:pPr rtl="0"/>
          <a:r>
            <a:rPr lang="ru-RU" dirty="0" smtClean="0"/>
            <a:t>При приеме пищи необходимо соблюдать режим</a:t>
          </a:r>
          <a:endParaRPr lang="ru-RU" dirty="0"/>
        </a:p>
      </dgm:t>
    </dgm:pt>
    <dgm:pt modelId="{D0D11B9C-7519-4751-AE60-94299FB697EA}" type="parTrans" cxnId="{312D84FD-B2A3-4A65-A29B-362618CC51EC}">
      <dgm:prSet/>
      <dgm:spPr/>
      <dgm:t>
        <a:bodyPr/>
        <a:lstStyle/>
        <a:p>
          <a:endParaRPr lang="ru-RU"/>
        </a:p>
      </dgm:t>
    </dgm:pt>
    <dgm:pt modelId="{8032B4C6-61FD-411F-975E-6177B484E851}" type="sibTrans" cxnId="{312D84FD-B2A3-4A65-A29B-362618CC51EC}">
      <dgm:prSet/>
      <dgm:spPr/>
      <dgm:t>
        <a:bodyPr/>
        <a:lstStyle/>
        <a:p>
          <a:endParaRPr lang="ru-RU"/>
        </a:p>
      </dgm:t>
    </dgm:pt>
    <dgm:pt modelId="{6B0741C1-7E5D-4A21-9D86-C864BF22BF56}" type="pres">
      <dgm:prSet presAssocID="{5C2A2E80-2DCE-4DE5-B4E1-E2EC65DD9515}" presName="Name0" presStyleCnt="0">
        <dgm:presLayoutVars>
          <dgm:dir/>
          <dgm:animLvl val="lvl"/>
          <dgm:resizeHandles val="exact"/>
        </dgm:presLayoutVars>
      </dgm:prSet>
      <dgm:spPr/>
      <dgm:t>
        <a:bodyPr/>
        <a:lstStyle/>
        <a:p>
          <a:endParaRPr lang="ru-RU"/>
        </a:p>
      </dgm:t>
    </dgm:pt>
    <dgm:pt modelId="{F1B53017-C24D-4F02-A9F9-41686BA54B12}" type="pres">
      <dgm:prSet presAssocID="{88EA81C4-FE61-4DA8-B93D-AC66A20C8518}" presName="linNode" presStyleCnt="0"/>
      <dgm:spPr/>
    </dgm:pt>
    <dgm:pt modelId="{8D47A5F7-963B-47E2-B619-78BED1BC025E}" type="pres">
      <dgm:prSet presAssocID="{88EA81C4-FE61-4DA8-B93D-AC66A20C8518}" presName="parentText" presStyleLbl="node1" presStyleIdx="0" presStyleCnt="4">
        <dgm:presLayoutVars>
          <dgm:chMax val="1"/>
          <dgm:bulletEnabled val="1"/>
        </dgm:presLayoutVars>
      </dgm:prSet>
      <dgm:spPr/>
      <dgm:t>
        <a:bodyPr/>
        <a:lstStyle/>
        <a:p>
          <a:endParaRPr lang="ru-RU"/>
        </a:p>
      </dgm:t>
    </dgm:pt>
    <dgm:pt modelId="{068FDE63-9A94-4B78-85DF-D2F37D8E4D09}" type="pres">
      <dgm:prSet presAssocID="{88EA81C4-FE61-4DA8-B93D-AC66A20C8518}" presName="descendantText" presStyleLbl="alignAccFollowNode1" presStyleIdx="0" presStyleCnt="4">
        <dgm:presLayoutVars>
          <dgm:bulletEnabled val="1"/>
        </dgm:presLayoutVars>
      </dgm:prSet>
      <dgm:spPr/>
      <dgm:t>
        <a:bodyPr/>
        <a:lstStyle/>
        <a:p>
          <a:endParaRPr lang="ru-RU"/>
        </a:p>
      </dgm:t>
    </dgm:pt>
    <dgm:pt modelId="{F196ECF7-F40F-4794-AE2B-FB6B4679AF86}" type="pres">
      <dgm:prSet presAssocID="{66F27ADE-EE1B-4A4F-B42C-6BADA7EE1197}" presName="sp" presStyleCnt="0"/>
      <dgm:spPr/>
    </dgm:pt>
    <dgm:pt modelId="{650686AD-4FFA-4603-BFCF-29E43ED27E13}" type="pres">
      <dgm:prSet presAssocID="{ED692304-7674-4597-8093-72974D19EA1F}" presName="linNode" presStyleCnt="0"/>
      <dgm:spPr/>
    </dgm:pt>
    <dgm:pt modelId="{D79F8DD2-79B4-4EEE-BF81-140591A0F60E}" type="pres">
      <dgm:prSet presAssocID="{ED692304-7674-4597-8093-72974D19EA1F}" presName="parentText" presStyleLbl="node1" presStyleIdx="1" presStyleCnt="4">
        <dgm:presLayoutVars>
          <dgm:chMax val="1"/>
          <dgm:bulletEnabled val="1"/>
        </dgm:presLayoutVars>
      </dgm:prSet>
      <dgm:spPr/>
      <dgm:t>
        <a:bodyPr/>
        <a:lstStyle/>
        <a:p>
          <a:endParaRPr lang="ru-RU"/>
        </a:p>
      </dgm:t>
    </dgm:pt>
    <dgm:pt modelId="{F7CDB4AB-931D-4BDA-922C-339FA2325B8C}" type="pres">
      <dgm:prSet presAssocID="{ED692304-7674-4597-8093-72974D19EA1F}" presName="descendantText" presStyleLbl="alignAccFollowNode1" presStyleIdx="1" presStyleCnt="4">
        <dgm:presLayoutVars>
          <dgm:bulletEnabled val="1"/>
        </dgm:presLayoutVars>
      </dgm:prSet>
      <dgm:spPr/>
      <dgm:t>
        <a:bodyPr/>
        <a:lstStyle/>
        <a:p>
          <a:endParaRPr lang="ru-RU"/>
        </a:p>
      </dgm:t>
    </dgm:pt>
    <dgm:pt modelId="{3322726A-A56D-41A0-8DB0-3A35B6E59F92}" type="pres">
      <dgm:prSet presAssocID="{2FE4DAB0-D7C7-44FD-9820-CE24952C7535}" presName="sp" presStyleCnt="0"/>
      <dgm:spPr/>
    </dgm:pt>
    <dgm:pt modelId="{CD7C4AF4-9EDF-4D45-A0C1-6355EFBA5292}" type="pres">
      <dgm:prSet presAssocID="{05FCED3E-C55D-4009-B67E-11E347979A02}" presName="linNode" presStyleCnt="0"/>
      <dgm:spPr/>
    </dgm:pt>
    <dgm:pt modelId="{0A4C65C6-E571-4E96-9E09-B5538C0A8E63}" type="pres">
      <dgm:prSet presAssocID="{05FCED3E-C55D-4009-B67E-11E347979A02}" presName="parentText" presStyleLbl="node1" presStyleIdx="2" presStyleCnt="4">
        <dgm:presLayoutVars>
          <dgm:chMax val="1"/>
          <dgm:bulletEnabled val="1"/>
        </dgm:presLayoutVars>
      </dgm:prSet>
      <dgm:spPr/>
      <dgm:t>
        <a:bodyPr/>
        <a:lstStyle/>
        <a:p>
          <a:endParaRPr lang="ru-RU"/>
        </a:p>
      </dgm:t>
    </dgm:pt>
    <dgm:pt modelId="{83F3A69F-2D84-4958-AAD2-CD3FDE077F83}" type="pres">
      <dgm:prSet presAssocID="{05FCED3E-C55D-4009-B67E-11E347979A02}" presName="descendantText" presStyleLbl="alignAccFollowNode1" presStyleIdx="2" presStyleCnt="4">
        <dgm:presLayoutVars>
          <dgm:bulletEnabled val="1"/>
        </dgm:presLayoutVars>
      </dgm:prSet>
      <dgm:spPr/>
      <dgm:t>
        <a:bodyPr/>
        <a:lstStyle/>
        <a:p>
          <a:endParaRPr lang="ru-RU"/>
        </a:p>
      </dgm:t>
    </dgm:pt>
    <dgm:pt modelId="{147DE10A-3D9C-40BD-AF4B-AA93077D82F3}" type="pres">
      <dgm:prSet presAssocID="{3F2D19BD-042F-49DE-93A1-7EAE6DFF34C3}" presName="sp" presStyleCnt="0"/>
      <dgm:spPr/>
    </dgm:pt>
    <dgm:pt modelId="{FCAF76D3-0410-4727-810A-B034455FB2C7}" type="pres">
      <dgm:prSet presAssocID="{1CB14662-E51D-4627-A4A0-1859C8AAEBB9}" presName="linNode" presStyleCnt="0"/>
      <dgm:spPr/>
    </dgm:pt>
    <dgm:pt modelId="{8C9C5353-9A9C-4163-8AA3-4C94F0E7A39C}" type="pres">
      <dgm:prSet presAssocID="{1CB14662-E51D-4627-A4A0-1859C8AAEBB9}" presName="parentText" presStyleLbl="node1" presStyleIdx="3" presStyleCnt="4">
        <dgm:presLayoutVars>
          <dgm:chMax val="1"/>
          <dgm:bulletEnabled val="1"/>
        </dgm:presLayoutVars>
      </dgm:prSet>
      <dgm:spPr/>
      <dgm:t>
        <a:bodyPr/>
        <a:lstStyle/>
        <a:p>
          <a:endParaRPr lang="ru-RU"/>
        </a:p>
      </dgm:t>
    </dgm:pt>
    <dgm:pt modelId="{7B76A533-8BFA-4965-AC56-3F3854A3611F}" type="pres">
      <dgm:prSet presAssocID="{1CB14662-E51D-4627-A4A0-1859C8AAEBB9}" presName="descendantText" presStyleLbl="alignAccFollowNode1" presStyleIdx="3" presStyleCnt="4">
        <dgm:presLayoutVars>
          <dgm:bulletEnabled val="1"/>
        </dgm:presLayoutVars>
      </dgm:prSet>
      <dgm:spPr/>
      <dgm:t>
        <a:bodyPr/>
        <a:lstStyle/>
        <a:p>
          <a:endParaRPr lang="ru-RU"/>
        </a:p>
      </dgm:t>
    </dgm:pt>
  </dgm:ptLst>
  <dgm:cxnLst>
    <dgm:cxn modelId="{AD6CAB85-2E4C-4AF1-8CEF-D9A17E523347}" type="presOf" srcId="{ED692304-7674-4597-8093-72974D19EA1F}" destId="{D79F8DD2-79B4-4EEE-BF81-140591A0F60E}" srcOrd="0" destOrd="0" presId="urn:microsoft.com/office/officeart/2005/8/layout/vList5"/>
    <dgm:cxn modelId="{2C337A5E-51C7-4138-B7DC-956865697039}" type="presOf" srcId="{275F9C02-6E8A-40A3-A0A5-78E346E2524E}" destId="{7B76A533-8BFA-4965-AC56-3F3854A3611F}" srcOrd="0" destOrd="0" presId="urn:microsoft.com/office/officeart/2005/8/layout/vList5"/>
    <dgm:cxn modelId="{75221927-67A6-4492-A5B4-FD8848086406}" srcId="{ED692304-7674-4597-8093-72974D19EA1F}" destId="{AACA7A5A-AE67-4E79-B2C7-981F66CB8BAA}" srcOrd="0" destOrd="0" parTransId="{08899CBF-8AAD-4E26-B8A5-A1E365DE7A14}" sibTransId="{B5A51C0D-F94D-48E6-A8F7-FB947BEF7792}"/>
    <dgm:cxn modelId="{CC7ED7BD-FF60-4B55-BBB1-A1585BEECDF2}" type="presOf" srcId="{AACA7A5A-AE67-4E79-B2C7-981F66CB8BAA}" destId="{F7CDB4AB-931D-4BDA-922C-339FA2325B8C}" srcOrd="0" destOrd="0" presId="urn:microsoft.com/office/officeart/2005/8/layout/vList5"/>
    <dgm:cxn modelId="{7D727C1D-D298-4663-8AAA-6D65E68E1D6F}" type="presOf" srcId="{5C2A2E80-2DCE-4DE5-B4E1-E2EC65DD9515}" destId="{6B0741C1-7E5D-4A21-9D86-C864BF22BF56}" srcOrd="0" destOrd="0" presId="urn:microsoft.com/office/officeart/2005/8/layout/vList5"/>
    <dgm:cxn modelId="{C08BA952-BE0B-4926-8A2C-5441EDEA75C3}" type="presOf" srcId="{1CB14662-E51D-4627-A4A0-1859C8AAEBB9}" destId="{8C9C5353-9A9C-4163-8AA3-4C94F0E7A39C}" srcOrd="0" destOrd="0" presId="urn:microsoft.com/office/officeart/2005/8/layout/vList5"/>
    <dgm:cxn modelId="{2A0FC073-455C-4148-8469-80004BA367E5}" srcId="{88EA81C4-FE61-4DA8-B93D-AC66A20C8518}" destId="{EC271212-D769-40B2-8BD7-7BE1E50083F3}" srcOrd="0" destOrd="0" parTransId="{969D531D-24E1-4CA3-8C0B-04AC9ACAFC2C}" sibTransId="{9A93AC1A-B7D8-416E-9869-67D98E9C4922}"/>
    <dgm:cxn modelId="{FE21245F-0500-4985-B451-83D5C8746F3C}" type="presOf" srcId="{EC271212-D769-40B2-8BD7-7BE1E50083F3}" destId="{068FDE63-9A94-4B78-85DF-D2F37D8E4D09}" srcOrd="0" destOrd="0" presId="urn:microsoft.com/office/officeart/2005/8/layout/vList5"/>
    <dgm:cxn modelId="{BC310C65-9738-4D22-8E2B-1CC46558087C}" srcId="{05FCED3E-C55D-4009-B67E-11E347979A02}" destId="{85529E7A-632B-424B-AFD7-CEDBD91E2FD3}" srcOrd="0" destOrd="0" parTransId="{22D5A2A9-90C3-4F6A-B861-C8E7D65E79FD}" sibTransId="{A5223BBB-9FE9-44BC-A6BD-F0DE83E05ACE}"/>
    <dgm:cxn modelId="{E4551701-AA53-4508-8830-5BF6CAE75433}" srcId="{5C2A2E80-2DCE-4DE5-B4E1-E2EC65DD9515}" destId="{ED692304-7674-4597-8093-72974D19EA1F}" srcOrd="1" destOrd="0" parTransId="{2095C54E-51BA-459D-9C7F-B3D0DFA9C50A}" sibTransId="{2FE4DAB0-D7C7-44FD-9820-CE24952C7535}"/>
    <dgm:cxn modelId="{CD7373B9-A7D3-4A16-A31A-A0763886D18D}" type="presOf" srcId="{88EA81C4-FE61-4DA8-B93D-AC66A20C8518}" destId="{8D47A5F7-963B-47E2-B619-78BED1BC025E}" srcOrd="0" destOrd="0" presId="urn:microsoft.com/office/officeart/2005/8/layout/vList5"/>
    <dgm:cxn modelId="{5314C8BD-468F-418B-A3AF-73CD7ACFEF57}" type="presOf" srcId="{05FCED3E-C55D-4009-B67E-11E347979A02}" destId="{0A4C65C6-E571-4E96-9E09-B5538C0A8E63}" srcOrd="0" destOrd="0" presId="urn:microsoft.com/office/officeart/2005/8/layout/vList5"/>
    <dgm:cxn modelId="{DB3F94BC-9634-41EC-B5F2-C9771FDF822E}" srcId="{5C2A2E80-2DCE-4DE5-B4E1-E2EC65DD9515}" destId="{88EA81C4-FE61-4DA8-B93D-AC66A20C8518}" srcOrd="0" destOrd="0" parTransId="{CDA37DA9-772D-489E-BDBC-4168BEA6692C}" sibTransId="{66F27ADE-EE1B-4A4F-B42C-6BADA7EE1197}"/>
    <dgm:cxn modelId="{97C42C1C-D7CB-4F0F-B84A-A7C438C3E99D}" srcId="{5C2A2E80-2DCE-4DE5-B4E1-E2EC65DD9515}" destId="{1CB14662-E51D-4627-A4A0-1859C8AAEBB9}" srcOrd="3" destOrd="0" parTransId="{552E3CF9-C2FC-443A-841C-A08049E5BAD5}" sibTransId="{F8F5E2B4-FE56-4553-BC22-BE78803D0AF0}"/>
    <dgm:cxn modelId="{312D84FD-B2A3-4A65-A29B-362618CC51EC}" srcId="{1CB14662-E51D-4627-A4A0-1859C8AAEBB9}" destId="{275F9C02-6E8A-40A3-A0A5-78E346E2524E}" srcOrd="0" destOrd="0" parTransId="{D0D11B9C-7519-4751-AE60-94299FB697EA}" sibTransId="{8032B4C6-61FD-411F-975E-6177B484E851}"/>
    <dgm:cxn modelId="{478F6B1E-F1A7-47C3-9B0E-8CEFDD03028E}" srcId="{5C2A2E80-2DCE-4DE5-B4E1-E2EC65DD9515}" destId="{05FCED3E-C55D-4009-B67E-11E347979A02}" srcOrd="2" destOrd="0" parTransId="{839B6B24-F245-4978-93A1-75EB97E18A14}" sibTransId="{3F2D19BD-042F-49DE-93A1-7EAE6DFF34C3}"/>
    <dgm:cxn modelId="{14A3138D-6D7B-4217-8EA3-68E1F62989AF}" type="presOf" srcId="{85529E7A-632B-424B-AFD7-CEDBD91E2FD3}" destId="{83F3A69F-2D84-4958-AAD2-CD3FDE077F83}" srcOrd="0" destOrd="0" presId="urn:microsoft.com/office/officeart/2005/8/layout/vList5"/>
    <dgm:cxn modelId="{C0367060-577B-4A0C-B120-2CDE96A8F0D3}" type="presParOf" srcId="{6B0741C1-7E5D-4A21-9D86-C864BF22BF56}" destId="{F1B53017-C24D-4F02-A9F9-41686BA54B12}" srcOrd="0" destOrd="0" presId="urn:microsoft.com/office/officeart/2005/8/layout/vList5"/>
    <dgm:cxn modelId="{DC4D2E7A-2584-480A-82D1-7D24FA0C6929}" type="presParOf" srcId="{F1B53017-C24D-4F02-A9F9-41686BA54B12}" destId="{8D47A5F7-963B-47E2-B619-78BED1BC025E}" srcOrd="0" destOrd="0" presId="urn:microsoft.com/office/officeart/2005/8/layout/vList5"/>
    <dgm:cxn modelId="{21B65D2A-66CF-4FC0-A791-D8A156F69F27}" type="presParOf" srcId="{F1B53017-C24D-4F02-A9F9-41686BA54B12}" destId="{068FDE63-9A94-4B78-85DF-D2F37D8E4D09}" srcOrd="1" destOrd="0" presId="urn:microsoft.com/office/officeart/2005/8/layout/vList5"/>
    <dgm:cxn modelId="{4AC10245-57DC-432D-B98F-2C1ADBF9714D}" type="presParOf" srcId="{6B0741C1-7E5D-4A21-9D86-C864BF22BF56}" destId="{F196ECF7-F40F-4794-AE2B-FB6B4679AF86}" srcOrd="1" destOrd="0" presId="urn:microsoft.com/office/officeart/2005/8/layout/vList5"/>
    <dgm:cxn modelId="{8F045243-25E3-412D-87F0-02D960D836B6}" type="presParOf" srcId="{6B0741C1-7E5D-4A21-9D86-C864BF22BF56}" destId="{650686AD-4FFA-4603-BFCF-29E43ED27E13}" srcOrd="2" destOrd="0" presId="urn:microsoft.com/office/officeart/2005/8/layout/vList5"/>
    <dgm:cxn modelId="{FDE3E7A8-E60C-464F-BD7B-8240BF9B2CB8}" type="presParOf" srcId="{650686AD-4FFA-4603-BFCF-29E43ED27E13}" destId="{D79F8DD2-79B4-4EEE-BF81-140591A0F60E}" srcOrd="0" destOrd="0" presId="urn:microsoft.com/office/officeart/2005/8/layout/vList5"/>
    <dgm:cxn modelId="{8D540E65-1917-4B84-A443-C488BC078C48}" type="presParOf" srcId="{650686AD-4FFA-4603-BFCF-29E43ED27E13}" destId="{F7CDB4AB-931D-4BDA-922C-339FA2325B8C}" srcOrd="1" destOrd="0" presId="urn:microsoft.com/office/officeart/2005/8/layout/vList5"/>
    <dgm:cxn modelId="{2A2B8897-DE70-4173-B4DF-6E2B4BD23A42}" type="presParOf" srcId="{6B0741C1-7E5D-4A21-9D86-C864BF22BF56}" destId="{3322726A-A56D-41A0-8DB0-3A35B6E59F92}" srcOrd="3" destOrd="0" presId="urn:microsoft.com/office/officeart/2005/8/layout/vList5"/>
    <dgm:cxn modelId="{9248DB1D-3699-4388-9C19-B78CCF9CA5B4}" type="presParOf" srcId="{6B0741C1-7E5D-4A21-9D86-C864BF22BF56}" destId="{CD7C4AF4-9EDF-4D45-A0C1-6355EFBA5292}" srcOrd="4" destOrd="0" presId="urn:microsoft.com/office/officeart/2005/8/layout/vList5"/>
    <dgm:cxn modelId="{B35030E5-115F-4341-A834-15ACC8D27DE3}" type="presParOf" srcId="{CD7C4AF4-9EDF-4D45-A0C1-6355EFBA5292}" destId="{0A4C65C6-E571-4E96-9E09-B5538C0A8E63}" srcOrd="0" destOrd="0" presId="urn:microsoft.com/office/officeart/2005/8/layout/vList5"/>
    <dgm:cxn modelId="{508A25C9-48B2-45A1-9F7D-F789ABDBD0F4}" type="presParOf" srcId="{CD7C4AF4-9EDF-4D45-A0C1-6355EFBA5292}" destId="{83F3A69F-2D84-4958-AAD2-CD3FDE077F83}" srcOrd="1" destOrd="0" presId="urn:microsoft.com/office/officeart/2005/8/layout/vList5"/>
    <dgm:cxn modelId="{95935631-3873-4C60-9381-A64497D9D2BB}" type="presParOf" srcId="{6B0741C1-7E5D-4A21-9D86-C864BF22BF56}" destId="{147DE10A-3D9C-40BD-AF4B-AA93077D82F3}" srcOrd="5" destOrd="0" presId="urn:microsoft.com/office/officeart/2005/8/layout/vList5"/>
    <dgm:cxn modelId="{96B8CD6E-647E-409A-BE1F-0AE65E24F5D7}" type="presParOf" srcId="{6B0741C1-7E5D-4A21-9D86-C864BF22BF56}" destId="{FCAF76D3-0410-4727-810A-B034455FB2C7}" srcOrd="6" destOrd="0" presId="urn:microsoft.com/office/officeart/2005/8/layout/vList5"/>
    <dgm:cxn modelId="{1996E12E-BB50-4758-9ED5-86280A116063}" type="presParOf" srcId="{FCAF76D3-0410-4727-810A-B034455FB2C7}" destId="{8C9C5353-9A9C-4163-8AA3-4C94F0E7A39C}" srcOrd="0" destOrd="0" presId="urn:microsoft.com/office/officeart/2005/8/layout/vList5"/>
    <dgm:cxn modelId="{500D373A-C500-4E4D-BF95-92B19F43CBA1}" type="presParOf" srcId="{FCAF76D3-0410-4727-810A-B034455FB2C7}" destId="{7B76A533-8BFA-4965-AC56-3F3854A3611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FEF73D-242B-4A51-B21B-3B16C3C820C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ru-RU"/>
        </a:p>
      </dgm:t>
    </dgm:pt>
    <dgm:pt modelId="{35466B81-FD8D-4927-9C69-526D99F7559F}">
      <dgm:prSet phldrT="[Текст]" custT="1"/>
      <dgm:spPr>
        <a:xfrm>
          <a:off x="387755" y="254060"/>
          <a:ext cx="6817854" cy="507927"/>
        </a:xfrm>
        <a:prstGeom prst="rect">
          <a:avLst/>
        </a:prstGeom>
        <a:solidFill>
          <a:schemeClr val="accent1"/>
        </a:solidFill>
        <a:ln w="25400" cap="flat" cmpd="sng" algn="ctr">
          <a:solidFill>
            <a:schemeClr val="accent1"/>
          </a:solidFill>
          <a:prstDash val="solid"/>
        </a:ln>
        <a:effectLst/>
      </dgm:spPr>
      <dgm:t>
        <a:bodyPr/>
        <a:lstStyle/>
        <a:p>
          <a:pPr>
            <a:buNone/>
          </a:pPr>
          <a:r>
            <a:rPr lang="ru-RU" sz="1800" b="1" dirty="0">
              <a:solidFill>
                <a:sysClr val="window" lastClr="FFFFFF"/>
              </a:solidFill>
              <a:latin typeface="Calibri"/>
              <a:ea typeface="+mn-ea"/>
              <a:cs typeface="+mn-cs"/>
            </a:rPr>
            <a:t>Вредных продуктов не бывает</a:t>
          </a:r>
        </a:p>
      </dgm:t>
    </dgm:pt>
    <dgm:pt modelId="{EB143DAA-291A-4FD9-BEE0-7EDEDB798E78}" type="parTrans" cxnId="{3720538C-391D-4818-8300-501216F6D267}">
      <dgm:prSet/>
      <dgm:spPr/>
      <dgm:t>
        <a:bodyPr/>
        <a:lstStyle/>
        <a:p>
          <a:endParaRPr lang="ru-RU"/>
        </a:p>
      </dgm:t>
    </dgm:pt>
    <dgm:pt modelId="{D5249D7B-57AD-4A1E-A611-014042E139A4}" type="sibTrans" cxnId="{3720538C-391D-4818-8300-501216F6D267}">
      <dgm:prSet/>
      <dgm:spPr>
        <a:xfrm>
          <a:off x="-5454792" y="-835220"/>
          <a:ext cx="6494976" cy="6494976"/>
        </a:xfrm>
        <a:prstGeom prst="blockArc">
          <a:avLst>
            <a:gd name="adj1" fmla="val 18900000"/>
            <a:gd name="adj2" fmla="val 2700000"/>
            <a:gd name="adj3" fmla="val 333"/>
          </a:avLst>
        </a:prstGeom>
        <a:noFill/>
        <a:ln w="25400" cap="flat" cmpd="sng" algn="ctr">
          <a:solidFill>
            <a:srgbClr val="4F81BD">
              <a:shade val="60000"/>
              <a:hueOff val="0"/>
              <a:satOff val="0"/>
              <a:lumOff val="0"/>
              <a:alphaOff val="0"/>
            </a:srgbClr>
          </a:solidFill>
          <a:prstDash val="solid"/>
        </a:ln>
        <a:effectLst/>
      </dgm:spPr>
      <dgm:t>
        <a:bodyPr/>
        <a:lstStyle/>
        <a:p>
          <a:endParaRPr lang="ru-RU"/>
        </a:p>
      </dgm:t>
    </dgm:pt>
    <dgm:pt modelId="{EAF23739-87F3-412E-B78B-29A8B9B67AAE}">
      <dgm:prSet phldrT="[Текст]" custT="1"/>
      <dgm:spPr>
        <a:xfrm>
          <a:off x="805560" y="1015854"/>
          <a:ext cx="6400049" cy="507927"/>
        </a:xfrm>
        <a:prstGeom prst="rect">
          <a:avLst/>
        </a:prstGeom>
        <a:solidFill>
          <a:schemeClr val="tx2"/>
        </a:solidFill>
        <a:ln w="25400" cap="flat" cmpd="sng" algn="ctr">
          <a:solidFill>
            <a:schemeClr val="tx2"/>
          </a:solidFill>
          <a:prstDash val="solid"/>
        </a:ln>
        <a:effectLst/>
      </dgm:spPr>
      <dgm:t>
        <a:bodyPr/>
        <a:lstStyle/>
        <a:p>
          <a:pPr>
            <a:buNone/>
          </a:pPr>
          <a:r>
            <a:rPr lang="ru-RU" sz="1800" b="1" dirty="0">
              <a:solidFill>
                <a:sysClr val="window" lastClr="FFFFFF"/>
              </a:solidFill>
              <a:latin typeface="Calibri"/>
              <a:ea typeface="+mn-ea"/>
              <a:cs typeface="+mn-cs"/>
            </a:rPr>
            <a:t>Задача уметь сделать выбор в пользу полезных продуктов</a:t>
          </a:r>
        </a:p>
      </dgm:t>
    </dgm:pt>
    <dgm:pt modelId="{AB0FBDE1-0812-401D-9656-78543E0CE6CD}" type="parTrans" cxnId="{E3F63C9D-7019-4C4D-A650-055DEA90102F}">
      <dgm:prSet/>
      <dgm:spPr/>
      <dgm:t>
        <a:bodyPr/>
        <a:lstStyle/>
        <a:p>
          <a:endParaRPr lang="ru-RU"/>
        </a:p>
      </dgm:t>
    </dgm:pt>
    <dgm:pt modelId="{0D141E79-73B3-4F17-B86D-291224EB66FC}" type="sibTrans" cxnId="{E3F63C9D-7019-4C4D-A650-055DEA90102F}">
      <dgm:prSet/>
      <dgm:spPr/>
      <dgm:t>
        <a:bodyPr/>
        <a:lstStyle/>
        <a:p>
          <a:endParaRPr lang="ru-RU"/>
        </a:p>
      </dgm:t>
    </dgm:pt>
    <dgm:pt modelId="{ACBAB89E-FE21-4238-9B1B-CB337D4F8365}">
      <dgm:prSet phldrT="[Текст]" custT="1"/>
      <dgm:spPr>
        <a:xfrm>
          <a:off x="996611" y="1777648"/>
          <a:ext cx="6208997" cy="507927"/>
        </a:xfrm>
        <a:prstGeom prst="rect">
          <a:avLst/>
        </a:prstGeom>
        <a:solidFill>
          <a:schemeClr val="accent2"/>
        </a:solidFill>
        <a:ln w="25400" cap="flat" cmpd="sng" algn="ctr">
          <a:solidFill>
            <a:schemeClr val="accent2"/>
          </a:solidFill>
          <a:prstDash val="solid"/>
        </a:ln>
        <a:effectLst/>
      </dgm:spPr>
      <dgm:t>
        <a:bodyPr/>
        <a:lstStyle/>
        <a:p>
          <a:pPr>
            <a:buNone/>
          </a:pPr>
          <a:r>
            <a:rPr lang="ru-RU" sz="1800" b="1" dirty="0">
              <a:solidFill>
                <a:sysClr val="window" lastClr="FFFFFF"/>
              </a:solidFill>
              <a:latin typeface="Calibri"/>
              <a:ea typeface="+mn-ea"/>
              <a:cs typeface="+mn-cs"/>
            </a:rPr>
            <a:t>Соль и сахар не следует добавлять дополнительно</a:t>
          </a:r>
        </a:p>
      </dgm:t>
    </dgm:pt>
    <dgm:pt modelId="{2C7F1F9A-8E0D-4850-A111-07D61C9E2360}" type="parTrans" cxnId="{222CC29E-5F8A-42B4-A397-0644C0329B08}">
      <dgm:prSet/>
      <dgm:spPr/>
      <dgm:t>
        <a:bodyPr/>
        <a:lstStyle/>
        <a:p>
          <a:endParaRPr lang="ru-RU"/>
        </a:p>
      </dgm:t>
    </dgm:pt>
    <dgm:pt modelId="{FDE69560-11EC-48C7-A76A-C8FD7F53C18F}" type="sibTrans" cxnId="{222CC29E-5F8A-42B4-A397-0644C0329B08}">
      <dgm:prSet/>
      <dgm:spPr/>
      <dgm:t>
        <a:bodyPr/>
        <a:lstStyle/>
        <a:p>
          <a:endParaRPr lang="ru-RU"/>
        </a:p>
      </dgm:t>
    </dgm:pt>
    <dgm:pt modelId="{9C3D2871-03F1-4BF2-B072-E27864BCF67D}">
      <dgm:prSet phldrT="[Текст]" custT="1"/>
      <dgm:spPr>
        <a:xfrm>
          <a:off x="996611" y="2538960"/>
          <a:ext cx="6208997" cy="507927"/>
        </a:xfrm>
        <a:prstGeom prst="rect">
          <a:avLst/>
        </a:prstGeom>
        <a:solidFill>
          <a:schemeClr val="accent6"/>
        </a:solidFill>
        <a:ln w="25400" cap="flat" cmpd="sng" algn="ctr">
          <a:solidFill>
            <a:schemeClr val="accent6"/>
          </a:solidFill>
          <a:prstDash val="solid"/>
        </a:ln>
        <a:effectLst/>
      </dgm:spPr>
      <dgm:t>
        <a:bodyPr/>
        <a:lstStyle/>
        <a:p>
          <a:pPr>
            <a:buNone/>
          </a:pPr>
          <a:r>
            <a:rPr lang="ru-RU" sz="1800" b="1" dirty="0">
              <a:solidFill>
                <a:sysClr val="window" lastClr="FFFFFF"/>
              </a:solidFill>
              <a:latin typeface="Calibri"/>
              <a:ea typeface="+mn-ea"/>
              <a:cs typeface="+mn-cs"/>
            </a:rPr>
            <a:t>Главная причина ожирения – дисбаланс между поступлением и расходом энергии</a:t>
          </a:r>
        </a:p>
      </dgm:t>
    </dgm:pt>
    <dgm:pt modelId="{77C19711-E575-45FD-983A-216D442234BA}" type="parTrans" cxnId="{4AAEFC09-F3B4-4F31-9CC2-0BE5A65EE2F4}">
      <dgm:prSet/>
      <dgm:spPr/>
      <dgm:t>
        <a:bodyPr/>
        <a:lstStyle/>
        <a:p>
          <a:endParaRPr lang="ru-RU"/>
        </a:p>
      </dgm:t>
    </dgm:pt>
    <dgm:pt modelId="{98FFD25E-9769-4BE7-94B3-C0C8A642C39B}" type="sibTrans" cxnId="{4AAEFC09-F3B4-4F31-9CC2-0BE5A65EE2F4}">
      <dgm:prSet/>
      <dgm:spPr/>
      <dgm:t>
        <a:bodyPr/>
        <a:lstStyle/>
        <a:p>
          <a:endParaRPr lang="ru-RU"/>
        </a:p>
      </dgm:t>
    </dgm:pt>
    <dgm:pt modelId="{48A3718E-1F25-42D6-BE72-994730F786ED}">
      <dgm:prSet phldrT="[Текст]" custT="1"/>
      <dgm:spPr>
        <a:xfrm>
          <a:off x="805560" y="3300754"/>
          <a:ext cx="6400049" cy="507927"/>
        </a:xfrm>
        <a:prstGeom prst="rect">
          <a:avLst/>
        </a:prstGeom>
        <a:solidFill>
          <a:schemeClr val="accent5"/>
        </a:solidFill>
        <a:ln w="25400" cap="flat" cmpd="sng" algn="ctr">
          <a:solidFill>
            <a:schemeClr val="accent5"/>
          </a:solidFill>
          <a:prstDash val="solid"/>
        </a:ln>
        <a:effectLst/>
      </dgm:spPr>
      <dgm:t>
        <a:bodyPr/>
        <a:lstStyle/>
        <a:p>
          <a:pPr>
            <a:buNone/>
          </a:pPr>
          <a:r>
            <a:rPr lang="ru-RU" sz="1800" b="1" dirty="0">
              <a:solidFill>
                <a:sysClr val="window" lastClr="FFFFFF"/>
              </a:solidFill>
              <a:latin typeface="Calibri"/>
              <a:ea typeface="+mn-ea"/>
              <a:cs typeface="+mn-cs"/>
            </a:rPr>
            <a:t>Применение наглядности: пирамида питания, «принцип тарелки» </a:t>
          </a:r>
        </a:p>
      </dgm:t>
    </dgm:pt>
    <dgm:pt modelId="{304F6123-3FEA-4E7C-8FD4-91120CF061C3}" type="parTrans" cxnId="{B33E486C-3206-4B8B-9B06-0AD84D8E7809}">
      <dgm:prSet/>
      <dgm:spPr/>
      <dgm:t>
        <a:bodyPr/>
        <a:lstStyle/>
        <a:p>
          <a:endParaRPr lang="ru-RU"/>
        </a:p>
      </dgm:t>
    </dgm:pt>
    <dgm:pt modelId="{B3FB0197-225D-4F26-9C03-3AE907C5607D}" type="sibTrans" cxnId="{B33E486C-3206-4B8B-9B06-0AD84D8E7809}">
      <dgm:prSet/>
      <dgm:spPr/>
      <dgm:t>
        <a:bodyPr/>
        <a:lstStyle/>
        <a:p>
          <a:endParaRPr lang="ru-RU"/>
        </a:p>
      </dgm:t>
    </dgm:pt>
    <dgm:pt modelId="{486A7BE7-6EB7-45D6-8AE8-D5249CAA18F5}">
      <dgm:prSet phldrT="[Текст]" custT="1"/>
      <dgm:spPr>
        <a:xfrm>
          <a:off x="387755" y="4062548"/>
          <a:ext cx="6817854" cy="507927"/>
        </a:xfrm>
        <a:prstGeom prst="rect">
          <a:avLst/>
        </a:prstGeom>
        <a:solidFill>
          <a:schemeClr val="accent4"/>
        </a:solidFill>
        <a:ln w="25400" cap="flat" cmpd="sng" algn="ctr">
          <a:solidFill>
            <a:schemeClr val="accent4"/>
          </a:solidFill>
          <a:prstDash val="solid"/>
        </a:ln>
        <a:effectLst/>
      </dgm:spPr>
      <dgm:t>
        <a:bodyPr/>
        <a:lstStyle/>
        <a:p>
          <a:pPr>
            <a:buNone/>
          </a:pPr>
          <a:r>
            <a:rPr lang="ru-RU" sz="1800" b="1" dirty="0">
              <a:solidFill>
                <a:sysClr val="window" lastClr="FFFFFF"/>
              </a:solidFill>
              <a:latin typeface="Calibri"/>
              <a:ea typeface="+mn-ea"/>
              <a:cs typeface="+mn-cs"/>
            </a:rPr>
            <a:t>Важно </a:t>
          </a:r>
          <a:r>
            <a:rPr lang="ru-RU" sz="1800" b="1" dirty="0" smtClean="0">
              <a:solidFill>
                <a:sysClr val="window" lastClr="FFFFFF"/>
              </a:solidFill>
              <a:latin typeface="Calibri"/>
              <a:ea typeface="+mn-ea"/>
              <a:cs typeface="+mn-cs"/>
            </a:rPr>
            <a:t>понимать </a:t>
          </a:r>
          <a:r>
            <a:rPr lang="ru-RU" sz="1800" b="1" dirty="0">
              <a:solidFill>
                <a:sysClr val="window" lastClr="FFFFFF"/>
              </a:solidFill>
              <a:latin typeface="Calibri"/>
              <a:ea typeface="+mn-ea"/>
              <a:cs typeface="+mn-cs"/>
            </a:rPr>
            <a:t>информацию с позиции невыгодности</a:t>
          </a:r>
        </a:p>
      </dgm:t>
    </dgm:pt>
    <dgm:pt modelId="{9397A7C5-4A68-4DEB-A0CB-792282F07B3A}" type="parTrans" cxnId="{2A2E4CB9-C1D8-473D-85CA-5D61E1798981}">
      <dgm:prSet/>
      <dgm:spPr/>
      <dgm:t>
        <a:bodyPr/>
        <a:lstStyle/>
        <a:p>
          <a:endParaRPr lang="ru-RU"/>
        </a:p>
      </dgm:t>
    </dgm:pt>
    <dgm:pt modelId="{CA800A8A-D8CB-43BF-9B45-D012303A7005}" type="sibTrans" cxnId="{2A2E4CB9-C1D8-473D-85CA-5D61E1798981}">
      <dgm:prSet/>
      <dgm:spPr/>
      <dgm:t>
        <a:bodyPr/>
        <a:lstStyle/>
        <a:p>
          <a:endParaRPr lang="ru-RU"/>
        </a:p>
      </dgm:t>
    </dgm:pt>
    <dgm:pt modelId="{7B35002A-6526-4EF5-9478-E302305FB829}" type="pres">
      <dgm:prSet presAssocID="{B5FEF73D-242B-4A51-B21B-3B16C3C820C2}" presName="Name0" presStyleCnt="0">
        <dgm:presLayoutVars>
          <dgm:chMax val="7"/>
          <dgm:chPref val="7"/>
          <dgm:dir/>
        </dgm:presLayoutVars>
      </dgm:prSet>
      <dgm:spPr/>
      <dgm:t>
        <a:bodyPr/>
        <a:lstStyle/>
        <a:p>
          <a:endParaRPr lang="ru-RU"/>
        </a:p>
      </dgm:t>
    </dgm:pt>
    <dgm:pt modelId="{593BE8AE-4F35-4469-98B3-3618722EF800}" type="pres">
      <dgm:prSet presAssocID="{B5FEF73D-242B-4A51-B21B-3B16C3C820C2}" presName="Name1" presStyleCnt="0"/>
      <dgm:spPr/>
    </dgm:pt>
    <dgm:pt modelId="{AB3CBB23-F468-47AC-ABBE-B9D3D9C0F37F}" type="pres">
      <dgm:prSet presAssocID="{B5FEF73D-242B-4A51-B21B-3B16C3C820C2}" presName="cycle" presStyleCnt="0"/>
      <dgm:spPr/>
    </dgm:pt>
    <dgm:pt modelId="{C46B8C28-B1B8-4A23-A588-198A397C006E}" type="pres">
      <dgm:prSet presAssocID="{B5FEF73D-242B-4A51-B21B-3B16C3C820C2}" presName="srcNode" presStyleLbl="node1" presStyleIdx="0" presStyleCnt="6"/>
      <dgm:spPr/>
    </dgm:pt>
    <dgm:pt modelId="{42EE1F00-E010-4945-93B8-1A7A662624BD}" type="pres">
      <dgm:prSet presAssocID="{B5FEF73D-242B-4A51-B21B-3B16C3C820C2}" presName="conn" presStyleLbl="parChTrans1D2" presStyleIdx="0" presStyleCnt="1"/>
      <dgm:spPr/>
      <dgm:t>
        <a:bodyPr/>
        <a:lstStyle/>
        <a:p>
          <a:endParaRPr lang="ru-RU"/>
        </a:p>
      </dgm:t>
    </dgm:pt>
    <dgm:pt modelId="{E3560762-B048-456C-A69E-E7633C1AF1DE}" type="pres">
      <dgm:prSet presAssocID="{B5FEF73D-242B-4A51-B21B-3B16C3C820C2}" presName="extraNode" presStyleLbl="node1" presStyleIdx="0" presStyleCnt="6"/>
      <dgm:spPr/>
    </dgm:pt>
    <dgm:pt modelId="{4D402D46-4AA1-4ACA-9633-708C3514F893}" type="pres">
      <dgm:prSet presAssocID="{B5FEF73D-242B-4A51-B21B-3B16C3C820C2}" presName="dstNode" presStyleLbl="node1" presStyleIdx="0" presStyleCnt="6"/>
      <dgm:spPr/>
    </dgm:pt>
    <dgm:pt modelId="{FE5DF1B4-BA4C-4A72-872B-BBE0FFE24E24}" type="pres">
      <dgm:prSet presAssocID="{35466B81-FD8D-4927-9C69-526D99F7559F}" presName="text_1" presStyleLbl="node1" presStyleIdx="0" presStyleCnt="6">
        <dgm:presLayoutVars>
          <dgm:bulletEnabled val="1"/>
        </dgm:presLayoutVars>
      </dgm:prSet>
      <dgm:spPr/>
      <dgm:t>
        <a:bodyPr/>
        <a:lstStyle/>
        <a:p>
          <a:endParaRPr lang="ru-RU"/>
        </a:p>
      </dgm:t>
    </dgm:pt>
    <dgm:pt modelId="{56F1535F-CEF4-4FE0-9A49-B51DE7AA23DB}" type="pres">
      <dgm:prSet presAssocID="{35466B81-FD8D-4927-9C69-526D99F7559F}" presName="accent_1" presStyleCnt="0"/>
      <dgm:spPr/>
    </dgm:pt>
    <dgm:pt modelId="{572E3C58-CCE8-4908-A026-D68636EC12FA}" type="pres">
      <dgm:prSet presAssocID="{35466B81-FD8D-4927-9C69-526D99F7559F}" presName="accentRepeatNode" presStyleLbl="solidFgAcc1" presStyleIdx="0" presStyleCnt="6"/>
      <dgm:spPr>
        <a:xfrm>
          <a:off x="70300" y="190569"/>
          <a:ext cx="634908" cy="634908"/>
        </a:xfrm>
        <a:prstGeom prst="ellipse">
          <a:avLst/>
        </a:prstGeom>
        <a:solidFill>
          <a:sysClr val="window" lastClr="FFFFFF">
            <a:hueOff val="0"/>
            <a:satOff val="0"/>
            <a:lumOff val="0"/>
            <a:alphaOff val="0"/>
          </a:sysClr>
        </a:solidFill>
        <a:ln w="25400" cap="flat" cmpd="sng" algn="ctr">
          <a:solidFill>
            <a:schemeClr val="accent1"/>
          </a:solidFill>
          <a:prstDash val="solid"/>
        </a:ln>
        <a:effectLst/>
      </dgm:spPr>
      <dgm:t>
        <a:bodyPr/>
        <a:lstStyle/>
        <a:p>
          <a:endParaRPr lang="ru-RU"/>
        </a:p>
      </dgm:t>
    </dgm:pt>
    <dgm:pt modelId="{B7CA1DB4-BAA9-4CE2-8E96-62676A36CFA1}" type="pres">
      <dgm:prSet presAssocID="{EAF23739-87F3-412E-B78B-29A8B9B67AAE}" presName="text_2" presStyleLbl="node1" presStyleIdx="1" presStyleCnt="6">
        <dgm:presLayoutVars>
          <dgm:bulletEnabled val="1"/>
        </dgm:presLayoutVars>
      </dgm:prSet>
      <dgm:spPr/>
      <dgm:t>
        <a:bodyPr/>
        <a:lstStyle/>
        <a:p>
          <a:endParaRPr lang="ru-RU"/>
        </a:p>
      </dgm:t>
    </dgm:pt>
    <dgm:pt modelId="{5EE410B3-ACE0-40AA-997D-B0550A60B339}" type="pres">
      <dgm:prSet presAssocID="{EAF23739-87F3-412E-B78B-29A8B9B67AAE}" presName="accent_2" presStyleCnt="0"/>
      <dgm:spPr/>
    </dgm:pt>
    <dgm:pt modelId="{C9ED7AF7-C6AB-46E8-AD24-CA0B77244088}" type="pres">
      <dgm:prSet presAssocID="{EAF23739-87F3-412E-B78B-29A8B9B67AAE}" presName="accentRepeatNode" presStyleLbl="solidFgAcc1" presStyleIdx="1" presStyleCnt="6"/>
      <dgm:spPr>
        <a:xfrm>
          <a:off x="488105" y="952363"/>
          <a:ext cx="634908" cy="634908"/>
        </a:xfrm>
        <a:prstGeom prst="ellipse">
          <a:avLst/>
        </a:prstGeom>
        <a:ln w="25400" cap="flat" cmpd="sng" algn="ctr">
          <a:solidFill>
            <a:schemeClr val="tx2"/>
          </a:solidFill>
          <a:prstDash val="solid"/>
        </a:ln>
        <a:effectLst/>
      </dgm:spPr>
      <dgm:t>
        <a:bodyPr/>
        <a:lstStyle/>
        <a:p>
          <a:endParaRPr lang="ru-RU"/>
        </a:p>
      </dgm:t>
    </dgm:pt>
    <dgm:pt modelId="{AF55E401-77C1-49BE-8F50-5729A0A14996}" type="pres">
      <dgm:prSet presAssocID="{ACBAB89E-FE21-4238-9B1B-CB337D4F8365}" presName="text_3" presStyleLbl="node1" presStyleIdx="2" presStyleCnt="6">
        <dgm:presLayoutVars>
          <dgm:bulletEnabled val="1"/>
        </dgm:presLayoutVars>
      </dgm:prSet>
      <dgm:spPr/>
      <dgm:t>
        <a:bodyPr/>
        <a:lstStyle/>
        <a:p>
          <a:endParaRPr lang="ru-RU"/>
        </a:p>
      </dgm:t>
    </dgm:pt>
    <dgm:pt modelId="{9488C765-AB5B-43BA-AA1E-7A4205AF7619}" type="pres">
      <dgm:prSet presAssocID="{ACBAB89E-FE21-4238-9B1B-CB337D4F8365}" presName="accent_3" presStyleCnt="0"/>
      <dgm:spPr/>
    </dgm:pt>
    <dgm:pt modelId="{6502D9A9-149A-46EF-AC0A-C21B723EF997}" type="pres">
      <dgm:prSet presAssocID="{ACBAB89E-FE21-4238-9B1B-CB337D4F8365}" presName="accentRepeatNode" presStyleLbl="solidFgAcc1" presStyleIdx="2" presStyleCnt="6"/>
      <dgm:spPr>
        <a:xfrm>
          <a:off x="679157" y="1714157"/>
          <a:ext cx="634908" cy="634908"/>
        </a:xfrm>
        <a:prstGeom prst="ellipse">
          <a:avLst/>
        </a:prstGeom>
        <a:solidFill>
          <a:sysClr val="window" lastClr="FFFFFF">
            <a:hueOff val="0"/>
            <a:satOff val="0"/>
            <a:lumOff val="0"/>
            <a:alphaOff val="0"/>
          </a:sysClr>
        </a:solidFill>
        <a:ln w="25400" cap="flat" cmpd="sng" algn="ctr">
          <a:solidFill>
            <a:schemeClr val="accent2"/>
          </a:solidFill>
          <a:prstDash val="solid"/>
        </a:ln>
        <a:effectLst/>
      </dgm:spPr>
      <dgm:t>
        <a:bodyPr/>
        <a:lstStyle/>
        <a:p>
          <a:endParaRPr lang="ru-RU"/>
        </a:p>
      </dgm:t>
    </dgm:pt>
    <dgm:pt modelId="{A61B4822-06C4-4186-9F8C-A9EF5FC2C833}" type="pres">
      <dgm:prSet presAssocID="{9C3D2871-03F1-4BF2-B072-E27864BCF67D}" presName="text_4" presStyleLbl="node1" presStyleIdx="3" presStyleCnt="6">
        <dgm:presLayoutVars>
          <dgm:bulletEnabled val="1"/>
        </dgm:presLayoutVars>
      </dgm:prSet>
      <dgm:spPr/>
      <dgm:t>
        <a:bodyPr/>
        <a:lstStyle/>
        <a:p>
          <a:endParaRPr lang="ru-RU"/>
        </a:p>
      </dgm:t>
    </dgm:pt>
    <dgm:pt modelId="{055C44A4-8353-4FEA-A0F4-4843C0A32251}" type="pres">
      <dgm:prSet presAssocID="{9C3D2871-03F1-4BF2-B072-E27864BCF67D}" presName="accent_4" presStyleCnt="0"/>
      <dgm:spPr/>
    </dgm:pt>
    <dgm:pt modelId="{966485FA-6761-4FCD-A7AE-6D5EF5B450E1}" type="pres">
      <dgm:prSet presAssocID="{9C3D2871-03F1-4BF2-B072-E27864BCF67D}" presName="accentRepeatNode" presStyleLbl="solidFgAcc1" presStyleIdx="3" presStyleCnt="6"/>
      <dgm:spPr>
        <a:xfrm>
          <a:off x="679157" y="2475469"/>
          <a:ext cx="634908" cy="634908"/>
        </a:xfrm>
        <a:prstGeom prst="ellipse">
          <a:avLst/>
        </a:prstGeom>
        <a:solidFill>
          <a:sysClr val="window" lastClr="FFFFFF">
            <a:hueOff val="0"/>
            <a:satOff val="0"/>
            <a:lumOff val="0"/>
            <a:alphaOff val="0"/>
          </a:sysClr>
        </a:solidFill>
        <a:ln w="25400" cap="flat" cmpd="sng" algn="ctr">
          <a:solidFill>
            <a:schemeClr val="accent6"/>
          </a:solidFill>
          <a:prstDash val="solid"/>
        </a:ln>
        <a:effectLst/>
      </dgm:spPr>
      <dgm:t>
        <a:bodyPr/>
        <a:lstStyle/>
        <a:p>
          <a:endParaRPr lang="ru-RU"/>
        </a:p>
      </dgm:t>
    </dgm:pt>
    <dgm:pt modelId="{2A97F58F-CE3C-49C7-8E75-C20296E32500}" type="pres">
      <dgm:prSet presAssocID="{48A3718E-1F25-42D6-BE72-994730F786ED}" presName="text_5" presStyleLbl="node1" presStyleIdx="4" presStyleCnt="6">
        <dgm:presLayoutVars>
          <dgm:bulletEnabled val="1"/>
        </dgm:presLayoutVars>
      </dgm:prSet>
      <dgm:spPr/>
      <dgm:t>
        <a:bodyPr/>
        <a:lstStyle/>
        <a:p>
          <a:endParaRPr lang="ru-RU"/>
        </a:p>
      </dgm:t>
    </dgm:pt>
    <dgm:pt modelId="{5AD78757-A110-42F4-BCF6-D29B094C43C7}" type="pres">
      <dgm:prSet presAssocID="{48A3718E-1F25-42D6-BE72-994730F786ED}" presName="accent_5" presStyleCnt="0"/>
      <dgm:spPr/>
    </dgm:pt>
    <dgm:pt modelId="{CAA3E85D-A186-49EB-964D-C6A598440A71}" type="pres">
      <dgm:prSet presAssocID="{48A3718E-1F25-42D6-BE72-994730F786ED}" presName="accentRepeatNode" presStyleLbl="solidFgAcc1" presStyleIdx="4" presStyleCnt="6"/>
      <dgm:spPr>
        <a:xfrm>
          <a:off x="488105" y="3237263"/>
          <a:ext cx="634908" cy="634908"/>
        </a:xfrm>
        <a:prstGeom prst="ellipse">
          <a:avLst/>
        </a:prstGeom>
        <a:ln w="25400" cap="flat" cmpd="sng" algn="ctr">
          <a:solidFill>
            <a:schemeClr val="accent5"/>
          </a:solidFill>
          <a:prstDash val="solid"/>
        </a:ln>
        <a:effectLst/>
      </dgm:spPr>
      <dgm:t>
        <a:bodyPr/>
        <a:lstStyle/>
        <a:p>
          <a:endParaRPr lang="ru-RU"/>
        </a:p>
      </dgm:t>
    </dgm:pt>
    <dgm:pt modelId="{66699304-7810-491C-8188-08042C14CCA3}" type="pres">
      <dgm:prSet presAssocID="{486A7BE7-6EB7-45D6-8AE8-D5249CAA18F5}" presName="text_6" presStyleLbl="node1" presStyleIdx="5" presStyleCnt="6">
        <dgm:presLayoutVars>
          <dgm:bulletEnabled val="1"/>
        </dgm:presLayoutVars>
      </dgm:prSet>
      <dgm:spPr/>
      <dgm:t>
        <a:bodyPr/>
        <a:lstStyle/>
        <a:p>
          <a:endParaRPr lang="ru-RU"/>
        </a:p>
      </dgm:t>
    </dgm:pt>
    <dgm:pt modelId="{5CEB795F-BEB6-4675-9B5F-55187CD0BB23}" type="pres">
      <dgm:prSet presAssocID="{486A7BE7-6EB7-45D6-8AE8-D5249CAA18F5}" presName="accent_6" presStyleCnt="0"/>
      <dgm:spPr/>
    </dgm:pt>
    <dgm:pt modelId="{6EF59000-9846-44B2-8F58-A03BBAFE569D}" type="pres">
      <dgm:prSet presAssocID="{486A7BE7-6EB7-45D6-8AE8-D5249CAA18F5}" presName="accentRepeatNode" presStyleLbl="solidFgAcc1" presStyleIdx="5" presStyleCnt="6"/>
      <dgm:spPr>
        <a:xfrm>
          <a:off x="70300" y="3999057"/>
          <a:ext cx="634908" cy="634908"/>
        </a:xfrm>
        <a:prstGeom prst="ellipse">
          <a:avLst/>
        </a:prstGeom>
        <a:solidFill>
          <a:sysClr val="window" lastClr="FFFFFF"/>
        </a:solidFill>
        <a:ln w="25400" cap="flat" cmpd="sng" algn="ctr">
          <a:solidFill>
            <a:schemeClr val="accent4"/>
          </a:solidFill>
          <a:prstDash val="solid"/>
        </a:ln>
        <a:effectLst/>
      </dgm:spPr>
      <dgm:t>
        <a:bodyPr/>
        <a:lstStyle/>
        <a:p>
          <a:endParaRPr lang="ru-RU"/>
        </a:p>
      </dgm:t>
    </dgm:pt>
  </dgm:ptLst>
  <dgm:cxnLst>
    <dgm:cxn modelId="{B311EDCF-8E46-4BD6-B600-43947350F02C}" type="presOf" srcId="{D5249D7B-57AD-4A1E-A611-014042E139A4}" destId="{42EE1F00-E010-4945-93B8-1A7A662624BD}" srcOrd="0" destOrd="0" presId="urn:microsoft.com/office/officeart/2008/layout/VerticalCurvedList"/>
    <dgm:cxn modelId="{3720538C-391D-4818-8300-501216F6D267}" srcId="{B5FEF73D-242B-4A51-B21B-3B16C3C820C2}" destId="{35466B81-FD8D-4927-9C69-526D99F7559F}" srcOrd="0" destOrd="0" parTransId="{EB143DAA-291A-4FD9-BEE0-7EDEDB798E78}" sibTransId="{D5249D7B-57AD-4A1E-A611-014042E139A4}"/>
    <dgm:cxn modelId="{1DFCDF3F-DC25-4558-A5FC-AC69D66228E2}" type="presOf" srcId="{48A3718E-1F25-42D6-BE72-994730F786ED}" destId="{2A97F58F-CE3C-49C7-8E75-C20296E32500}" srcOrd="0" destOrd="0" presId="urn:microsoft.com/office/officeart/2008/layout/VerticalCurvedList"/>
    <dgm:cxn modelId="{2A2E4CB9-C1D8-473D-85CA-5D61E1798981}" srcId="{B5FEF73D-242B-4A51-B21B-3B16C3C820C2}" destId="{486A7BE7-6EB7-45D6-8AE8-D5249CAA18F5}" srcOrd="5" destOrd="0" parTransId="{9397A7C5-4A68-4DEB-A0CB-792282F07B3A}" sibTransId="{CA800A8A-D8CB-43BF-9B45-D012303A7005}"/>
    <dgm:cxn modelId="{E381683C-CF7F-4D0A-9A25-5B47DF626A4A}" type="presOf" srcId="{35466B81-FD8D-4927-9C69-526D99F7559F}" destId="{FE5DF1B4-BA4C-4A72-872B-BBE0FFE24E24}" srcOrd="0" destOrd="0" presId="urn:microsoft.com/office/officeart/2008/layout/VerticalCurvedList"/>
    <dgm:cxn modelId="{222CC29E-5F8A-42B4-A397-0644C0329B08}" srcId="{B5FEF73D-242B-4A51-B21B-3B16C3C820C2}" destId="{ACBAB89E-FE21-4238-9B1B-CB337D4F8365}" srcOrd="2" destOrd="0" parTransId="{2C7F1F9A-8E0D-4850-A111-07D61C9E2360}" sibTransId="{FDE69560-11EC-48C7-A76A-C8FD7F53C18F}"/>
    <dgm:cxn modelId="{6D4028F3-C907-465E-8F17-2BB72DB7728F}" type="presOf" srcId="{9C3D2871-03F1-4BF2-B072-E27864BCF67D}" destId="{A61B4822-06C4-4186-9F8C-A9EF5FC2C833}" srcOrd="0" destOrd="0" presId="urn:microsoft.com/office/officeart/2008/layout/VerticalCurvedList"/>
    <dgm:cxn modelId="{E3F63C9D-7019-4C4D-A650-055DEA90102F}" srcId="{B5FEF73D-242B-4A51-B21B-3B16C3C820C2}" destId="{EAF23739-87F3-412E-B78B-29A8B9B67AAE}" srcOrd="1" destOrd="0" parTransId="{AB0FBDE1-0812-401D-9656-78543E0CE6CD}" sibTransId="{0D141E79-73B3-4F17-B86D-291224EB66FC}"/>
    <dgm:cxn modelId="{B33E486C-3206-4B8B-9B06-0AD84D8E7809}" srcId="{B5FEF73D-242B-4A51-B21B-3B16C3C820C2}" destId="{48A3718E-1F25-42D6-BE72-994730F786ED}" srcOrd="4" destOrd="0" parTransId="{304F6123-3FEA-4E7C-8FD4-91120CF061C3}" sibTransId="{B3FB0197-225D-4F26-9C03-3AE907C5607D}"/>
    <dgm:cxn modelId="{9FBA19AF-4607-4C2D-852A-23444D9D2B23}" type="presOf" srcId="{EAF23739-87F3-412E-B78B-29A8B9B67AAE}" destId="{B7CA1DB4-BAA9-4CE2-8E96-62676A36CFA1}" srcOrd="0" destOrd="0" presId="urn:microsoft.com/office/officeart/2008/layout/VerticalCurvedList"/>
    <dgm:cxn modelId="{40C3F34D-35EA-4E10-8128-D57EA29E6109}" type="presOf" srcId="{B5FEF73D-242B-4A51-B21B-3B16C3C820C2}" destId="{7B35002A-6526-4EF5-9478-E302305FB829}" srcOrd="0" destOrd="0" presId="urn:microsoft.com/office/officeart/2008/layout/VerticalCurvedList"/>
    <dgm:cxn modelId="{EC052A8B-51A7-4CD3-BB60-307DE6E38584}" type="presOf" srcId="{ACBAB89E-FE21-4238-9B1B-CB337D4F8365}" destId="{AF55E401-77C1-49BE-8F50-5729A0A14996}" srcOrd="0" destOrd="0" presId="urn:microsoft.com/office/officeart/2008/layout/VerticalCurvedList"/>
    <dgm:cxn modelId="{62E45CB3-B7F4-4FB7-BE4D-E6B6E5791B85}" type="presOf" srcId="{486A7BE7-6EB7-45D6-8AE8-D5249CAA18F5}" destId="{66699304-7810-491C-8188-08042C14CCA3}" srcOrd="0" destOrd="0" presId="urn:microsoft.com/office/officeart/2008/layout/VerticalCurvedList"/>
    <dgm:cxn modelId="{4AAEFC09-F3B4-4F31-9CC2-0BE5A65EE2F4}" srcId="{B5FEF73D-242B-4A51-B21B-3B16C3C820C2}" destId="{9C3D2871-03F1-4BF2-B072-E27864BCF67D}" srcOrd="3" destOrd="0" parTransId="{77C19711-E575-45FD-983A-216D442234BA}" sibTransId="{98FFD25E-9769-4BE7-94B3-C0C8A642C39B}"/>
    <dgm:cxn modelId="{61A94CCE-BBEA-4DCD-860C-3F0138246C04}" type="presParOf" srcId="{7B35002A-6526-4EF5-9478-E302305FB829}" destId="{593BE8AE-4F35-4469-98B3-3618722EF800}" srcOrd="0" destOrd="0" presId="urn:microsoft.com/office/officeart/2008/layout/VerticalCurvedList"/>
    <dgm:cxn modelId="{A7BCD3CA-8319-4AC1-A9BA-85FE3A32ECA7}" type="presParOf" srcId="{593BE8AE-4F35-4469-98B3-3618722EF800}" destId="{AB3CBB23-F468-47AC-ABBE-B9D3D9C0F37F}" srcOrd="0" destOrd="0" presId="urn:microsoft.com/office/officeart/2008/layout/VerticalCurvedList"/>
    <dgm:cxn modelId="{0D9AD601-C9F7-4707-BE4D-5932BB64D4BA}" type="presParOf" srcId="{AB3CBB23-F468-47AC-ABBE-B9D3D9C0F37F}" destId="{C46B8C28-B1B8-4A23-A588-198A397C006E}" srcOrd="0" destOrd="0" presId="urn:microsoft.com/office/officeart/2008/layout/VerticalCurvedList"/>
    <dgm:cxn modelId="{588DB38A-0218-48AB-B18D-C29C2D3D6685}" type="presParOf" srcId="{AB3CBB23-F468-47AC-ABBE-B9D3D9C0F37F}" destId="{42EE1F00-E010-4945-93B8-1A7A662624BD}" srcOrd="1" destOrd="0" presId="urn:microsoft.com/office/officeart/2008/layout/VerticalCurvedList"/>
    <dgm:cxn modelId="{D922ED45-C9A2-4F5A-B65A-8B2E389A1334}" type="presParOf" srcId="{AB3CBB23-F468-47AC-ABBE-B9D3D9C0F37F}" destId="{E3560762-B048-456C-A69E-E7633C1AF1DE}" srcOrd="2" destOrd="0" presId="urn:microsoft.com/office/officeart/2008/layout/VerticalCurvedList"/>
    <dgm:cxn modelId="{987DBF53-2BBF-43B6-B383-04820B43662E}" type="presParOf" srcId="{AB3CBB23-F468-47AC-ABBE-B9D3D9C0F37F}" destId="{4D402D46-4AA1-4ACA-9633-708C3514F893}" srcOrd="3" destOrd="0" presId="urn:microsoft.com/office/officeart/2008/layout/VerticalCurvedList"/>
    <dgm:cxn modelId="{3B76194A-A932-4A9C-90E3-A8E3824C45CF}" type="presParOf" srcId="{593BE8AE-4F35-4469-98B3-3618722EF800}" destId="{FE5DF1B4-BA4C-4A72-872B-BBE0FFE24E24}" srcOrd="1" destOrd="0" presId="urn:microsoft.com/office/officeart/2008/layout/VerticalCurvedList"/>
    <dgm:cxn modelId="{3AEEB4B0-7321-402C-9721-C018A38D9DD7}" type="presParOf" srcId="{593BE8AE-4F35-4469-98B3-3618722EF800}" destId="{56F1535F-CEF4-4FE0-9A49-B51DE7AA23DB}" srcOrd="2" destOrd="0" presId="urn:microsoft.com/office/officeart/2008/layout/VerticalCurvedList"/>
    <dgm:cxn modelId="{EAF55A66-3063-4148-8004-FD0F8F09FCF7}" type="presParOf" srcId="{56F1535F-CEF4-4FE0-9A49-B51DE7AA23DB}" destId="{572E3C58-CCE8-4908-A026-D68636EC12FA}" srcOrd="0" destOrd="0" presId="urn:microsoft.com/office/officeart/2008/layout/VerticalCurvedList"/>
    <dgm:cxn modelId="{A7EBD9FD-2E5A-4A07-BE75-415E05BF0CFC}" type="presParOf" srcId="{593BE8AE-4F35-4469-98B3-3618722EF800}" destId="{B7CA1DB4-BAA9-4CE2-8E96-62676A36CFA1}" srcOrd="3" destOrd="0" presId="urn:microsoft.com/office/officeart/2008/layout/VerticalCurvedList"/>
    <dgm:cxn modelId="{C5B59C6E-2934-4EAA-93D4-D620170256AD}" type="presParOf" srcId="{593BE8AE-4F35-4469-98B3-3618722EF800}" destId="{5EE410B3-ACE0-40AA-997D-B0550A60B339}" srcOrd="4" destOrd="0" presId="urn:microsoft.com/office/officeart/2008/layout/VerticalCurvedList"/>
    <dgm:cxn modelId="{69329A9F-1516-4361-A477-E1AB192BC8E0}" type="presParOf" srcId="{5EE410B3-ACE0-40AA-997D-B0550A60B339}" destId="{C9ED7AF7-C6AB-46E8-AD24-CA0B77244088}" srcOrd="0" destOrd="0" presId="urn:microsoft.com/office/officeart/2008/layout/VerticalCurvedList"/>
    <dgm:cxn modelId="{94D5F11A-66D6-476D-818F-B1986DD0F75F}" type="presParOf" srcId="{593BE8AE-4F35-4469-98B3-3618722EF800}" destId="{AF55E401-77C1-49BE-8F50-5729A0A14996}" srcOrd="5" destOrd="0" presId="urn:microsoft.com/office/officeart/2008/layout/VerticalCurvedList"/>
    <dgm:cxn modelId="{A248E556-302A-4560-B2E1-40CC3A28DC97}" type="presParOf" srcId="{593BE8AE-4F35-4469-98B3-3618722EF800}" destId="{9488C765-AB5B-43BA-AA1E-7A4205AF7619}" srcOrd="6" destOrd="0" presId="urn:microsoft.com/office/officeart/2008/layout/VerticalCurvedList"/>
    <dgm:cxn modelId="{F284189B-FA46-44E6-9944-72C624193290}" type="presParOf" srcId="{9488C765-AB5B-43BA-AA1E-7A4205AF7619}" destId="{6502D9A9-149A-46EF-AC0A-C21B723EF997}" srcOrd="0" destOrd="0" presId="urn:microsoft.com/office/officeart/2008/layout/VerticalCurvedList"/>
    <dgm:cxn modelId="{C912E2BD-F8E3-451C-9C0F-C8531B8879F4}" type="presParOf" srcId="{593BE8AE-4F35-4469-98B3-3618722EF800}" destId="{A61B4822-06C4-4186-9F8C-A9EF5FC2C833}" srcOrd="7" destOrd="0" presId="urn:microsoft.com/office/officeart/2008/layout/VerticalCurvedList"/>
    <dgm:cxn modelId="{863129EE-AAB1-4176-BB66-ECC7F3E1AEA1}" type="presParOf" srcId="{593BE8AE-4F35-4469-98B3-3618722EF800}" destId="{055C44A4-8353-4FEA-A0F4-4843C0A32251}" srcOrd="8" destOrd="0" presId="urn:microsoft.com/office/officeart/2008/layout/VerticalCurvedList"/>
    <dgm:cxn modelId="{D4C6D772-BD08-4741-90C4-8558D7DFDEB6}" type="presParOf" srcId="{055C44A4-8353-4FEA-A0F4-4843C0A32251}" destId="{966485FA-6761-4FCD-A7AE-6D5EF5B450E1}" srcOrd="0" destOrd="0" presId="urn:microsoft.com/office/officeart/2008/layout/VerticalCurvedList"/>
    <dgm:cxn modelId="{84ACD8F9-5E0B-45C4-B067-9EA636E6FD8B}" type="presParOf" srcId="{593BE8AE-4F35-4469-98B3-3618722EF800}" destId="{2A97F58F-CE3C-49C7-8E75-C20296E32500}" srcOrd="9" destOrd="0" presId="urn:microsoft.com/office/officeart/2008/layout/VerticalCurvedList"/>
    <dgm:cxn modelId="{4C8FD701-A9C8-4FC5-8FCF-E71C31062728}" type="presParOf" srcId="{593BE8AE-4F35-4469-98B3-3618722EF800}" destId="{5AD78757-A110-42F4-BCF6-D29B094C43C7}" srcOrd="10" destOrd="0" presId="urn:microsoft.com/office/officeart/2008/layout/VerticalCurvedList"/>
    <dgm:cxn modelId="{D1D7030D-95F1-4D12-B895-1C9B73F3D2A2}" type="presParOf" srcId="{5AD78757-A110-42F4-BCF6-D29B094C43C7}" destId="{CAA3E85D-A186-49EB-964D-C6A598440A71}" srcOrd="0" destOrd="0" presId="urn:microsoft.com/office/officeart/2008/layout/VerticalCurvedList"/>
    <dgm:cxn modelId="{446716F2-EBBE-4297-95CD-3BC38CC57BDF}" type="presParOf" srcId="{593BE8AE-4F35-4469-98B3-3618722EF800}" destId="{66699304-7810-491C-8188-08042C14CCA3}" srcOrd="11" destOrd="0" presId="urn:microsoft.com/office/officeart/2008/layout/VerticalCurvedList"/>
    <dgm:cxn modelId="{D0D6A319-DE3B-44EC-9DB1-22FCDCDD0EB1}" type="presParOf" srcId="{593BE8AE-4F35-4469-98B3-3618722EF800}" destId="{5CEB795F-BEB6-4675-9B5F-55187CD0BB23}" srcOrd="12" destOrd="0" presId="urn:microsoft.com/office/officeart/2008/layout/VerticalCurvedList"/>
    <dgm:cxn modelId="{6012DCCB-32F7-4AC1-957D-5C4D4DBC0740}" type="presParOf" srcId="{5CEB795F-BEB6-4675-9B5F-55187CD0BB23}" destId="{6EF59000-9846-44B2-8F58-A03BBAFE569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0E067A7-3C1C-497D-8694-1F49B128C204}"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ru-RU"/>
        </a:p>
      </dgm:t>
    </dgm:pt>
    <dgm:pt modelId="{0E997C77-4E52-4999-84C7-2142637AEAC9}">
      <dgm:prSet/>
      <dgm:spPr/>
      <dgm:t>
        <a:bodyPr/>
        <a:lstStyle/>
        <a:p>
          <a:pPr rtl="0"/>
          <a:r>
            <a:rPr lang="ru-RU" smtClean="0"/>
            <a:t>Ответственное репродуктивное поведение</a:t>
          </a:r>
          <a:endParaRPr lang="ru-RU"/>
        </a:p>
      </dgm:t>
    </dgm:pt>
    <dgm:pt modelId="{C13F0E6A-7F0F-4F76-AB55-5D244E2D6D93}" type="parTrans" cxnId="{CC9EAB05-2B17-4BB1-A16F-EE82EE44B276}">
      <dgm:prSet/>
      <dgm:spPr/>
      <dgm:t>
        <a:bodyPr/>
        <a:lstStyle/>
        <a:p>
          <a:endParaRPr lang="ru-RU"/>
        </a:p>
      </dgm:t>
    </dgm:pt>
    <dgm:pt modelId="{83433BB4-053A-4E6B-87C5-FF9B55FC5F10}" type="sibTrans" cxnId="{CC9EAB05-2B17-4BB1-A16F-EE82EE44B276}">
      <dgm:prSet/>
      <dgm:spPr/>
      <dgm:t>
        <a:bodyPr/>
        <a:lstStyle/>
        <a:p>
          <a:endParaRPr lang="ru-RU"/>
        </a:p>
      </dgm:t>
    </dgm:pt>
    <dgm:pt modelId="{CAC6DB31-A38A-47FD-927D-06AFDB670B28}">
      <dgm:prSet/>
      <dgm:spPr/>
      <dgm:t>
        <a:bodyPr/>
        <a:lstStyle/>
        <a:p>
          <a:pPr rtl="0"/>
          <a:r>
            <a:rPr lang="ru-RU" smtClean="0"/>
            <a:t>Стрессоустойчивость</a:t>
          </a:r>
          <a:endParaRPr lang="ru-RU"/>
        </a:p>
      </dgm:t>
    </dgm:pt>
    <dgm:pt modelId="{2700EDEC-6CF1-4E3D-96F8-B391A90E6F77}" type="parTrans" cxnId="{32C9DE6B-0D58-4AA5-A5EF-A4969F1E721E}">
      <dgm:prSet/>
      <dgm:spPr/>
      <dgm:t>
        <a:bodyPr/>
        <a:lstStyle/>
        <a:p>
          <a:endParaRPr lang="ru-RU"/>
        </a:p>
      </dgm:t>
    </dgm:pt>
    <dgm:pt modelId="{8460AA25-388D-4019-8942-1F00069951FA}" type="sibTrans" cxnId="{32C9DE6B-0D58-4AA5-A5EF-A4969F1E721E}">
      <dgm:prSet/>
      <dgm:spPr/>
      <dgm:t>
        <a:bodyPr/>
        <a:lstStyle/>
        <a:p>
          <a:endParaRPr lang="ru-RU"/>
        </a:p>
      </dgm:t>
    </dgm:pt>
    <dgm:pt modelId="{FFCE66F3-A4E4-480E-9DCC-C9CA57ADB56E}">
      <dgm:prSet/>
      <dgm:spPr/>
      <dgm:t>
        <a:bodyPr/>
        <a:lstStyle/>
        <a:p>
          <a:pPr rtl="0"/>
          <a:r>
            <a:rPr lang="ru-RU" smtClean="0"/>
            <a:t>Приверженность профилактическим медицинским мероприятиям (профилактические медицинские осмотры, диспансеризация, вакцинация)</a:t>
          </a:r>
          <a:endParaRPr lang="ru-RU"/>
        </a:p>
      </dgm:t>
    </dgm:pt>
    <dgm:pt modelId="{27DE25DB-860D-407E-985E-29B1E37E812B}" type="parTrans" cxnId="{FF1AD958-B01C-413F-BC97-702BC5E366C0}">
      <dgm:prSet/>
      <dgm:spPr/>
      <dgm:t>
        <a:bodyPr/>
        <a:lstStyle/>
        <a:p>
          <a:endParaRPr lang="ru-RU"/>
        </a:p>
      </dgm:t>
    </dgm:pt>
    <dgm:pt modelId="{50B32100-4892-450C-8FF7-DA115BBB6111}" type="sibTrans" cxnId="{FF1AD958-B01C-413F-BC97-702BC5E366C0}">
      <dgm:prSet/>
      <dgm:spPr/>
      <dgm:t>
        <a:bodyPr/>
        <a:lstStyle/>
        <a:p>
          <a:endParaRPr lang="ru-RU"/>
        </a:p>
      </dgm:t>
    </dgm:pt>
    <dgm:pt modelId="{153C8D95-3575-46BE-B4C2-FF2D9D667835}" type="pres">
      <dgm:prSet presAssocID="{D0E067A7-3C1C-497D-8694-1F49B128C204}" presName="Name0" presStyleCnt="0">
        <dgm:presLayoutVars>
          <dgm:chMax val="7"/>
          <dgm:chPref val="7"/>
          <dgm:dir/>
        </dgm:presLayoutVars>
      </dgm:prSet>
      <dgm:spPr/>
      <dgm:t>
        <a:bodyPr/>
        <a:lstStyle/>
        <a:p>
          <a:endParaRPr lang="ru-RU"/>
        </a:p>
      </dgm:t>
    </dgm:pt>
    <dgm:pt modelId="{04A88B45-66B7-43D9-9593-F9E87416F92E}" type="pres">
      <dgm:prSet presAssocID="{D0E067A7-3C1C-497D-8694-1F49B128C204}" presName="Name1" presStyleCnt="0"/>
      <dgm:spPr/>
    </dgm:pt>
    <dgm:pt modelId="{0EE975C9-0153-4D28-9702-CBF00DD240C0}" type="pres">
      <dgm:prSet presAssocID="{D0E067A7-3C1C-497D-8694-1F49B128C204}" presName="cycle" presStyleCnt="0"/>
      <dgm:spPr/>
    </dgm:pt>
    <dgm:pt modelId="{237C8B68-E01D-4205-80F8-360FC40BE07B}" type="pres">
      <dgm:prSet presAssocID="{D0E067A7-3C1C-497D-8694-1F49B128C204}" presName="srcNode" presStyleLbl="node1" presStyleIdx="0" presStyleCnt="3"/>
      <dgm:spPr/>
    </dgm:pt>
    <dgm:pt modelId="{344227DB-33A8-4094-9627-198B42A21BD4}" type="pres">
      <dgm:prSet presAssocID="{D0E067A7-3C1C-497D-8694-1F49B128C204}" presName="conn" presStyleLbl="parChTrans1D2" presStyleIdx="0" presStyleCnt="1"/>
      <dgm:spPr/>
      <dgm:t>
        <a:bodyPr/>
        <a:lstStyle/>
        <a:p>
          <a:endParaRPr lang="ru-RU"/>
        </a:p>
      </dgm:t>
    </dgm:pt>
    <dgm:pt modelId="{4CD8711A-822F-4E63-92B2-473351A7DEB3}" type="pres">
      <dgm:prSet presAssocID="{D0E067A7-3C1C-497D-8694-1F49B128C204}" presName="extraNode" presStyleLbl="node1" presStyleIdx="0" presStyleCnt="3"/>
      <dgm:spPr/>
    </dgm:pt>
    <dgm:pt modelId="{C6F5E92B-146F-48E4-9931-3FC7975B78A9}" type="pres">
      <dgm:prSet presAssocID="{D0E067A7-3C1C-497D-8694-1F49B128C204}" presName="dstNode" presStyleLbl="node1" presStyleIdx="0" presStyleCnt="3"/>
      <dgm:spPr/>
    </dgm:pt>
    <dgm:pt modelId="{43A1BBC5-5F8E-497C-90F0-60BDC8251B98}" type="pres">
      <dgm:prSet presAssocID="{0E997C77-4E52-4999-84C7-2142637AEAC9}" presName="text_1" presStyleLbl="node1" presStyleIdx="0" presStyleCnt="3">
        <dgm:presLayoutVars>
          <dgm:bulletEnabled val="1"/>
        </dgm:presLayoutVars>
      </dgm:prSet>
      <dgm:spPr/>
      <dgm:t>
        <a:bodyPr/>
        <a:lstStyle/>
        <a:p>
          <a:endParaRPr lang="ru-RU"/>
        </a:p>
      </dgm:t>
    </dgm:pt>
    <dgm:pt modelId="{D36EB2D3-500A-4EE5-B93F-9DAA9D50B848}" type="pres">
      <dgm:prSet presAssocID="{0E997C77-4E52-4999-84C7-2142637AEAC9}" presName="accent_1" presStyleCnt="0"/>
      <dgm:spPr/>
    </dgm:pt>
    <dgm:pt modelId="{FBE6FB0E-845C-457E-8695-427A782D5F26}" type="pres">
      <dgm:prSet presAssocID="{0E997C77-4E52-4999-84C7-2142637AEAC9}" presName="accentRepeatNode" presStyleLbl="solidFgAcc1" presStyleIdx="0" presStyleCnt="3"/>
      <dgm:spPr/>
    </dgm:pt>
    <dgm:pt modelId="{C32F89F6-CAFA-444E-9C9A-67D89681ABF1}" type="pres">
      <dgm:prSet presAssocID="{CAC6DB31-A38A-47FD-927D-06AFDB670B28}" presName="text_2" presStyleLbl="node1" presStyleIdx="1" presStyleCnt="3">
        <dgm:presLayoutVars>
          <dgm:bulletEnabled val="1"/>
        </dgm:presLayoutVars>
      </dgm:prSet>
      <dgm:spPr/>
      <dgm:t>
        <a:bodyPr/>
        <a:lstStyle/>
        <a:p>
          <a:endParaRPr lang="ru-RU"/>
        </a:p>
      </dgm:t>
    </dgm:pt>
    <dgm:pt modelId="{B385F420-4E87-4F1F-9288-383EA993F7AC}" type="pres">
      <dgm:prSet presAssocID="{CAC6DB31-A38A-47FD-927D-06AFDB670B28}" presName="accent_2" presStyleCnt="0"/>
      <dgm:spPr/>
    </dgm:pt>
    <dgm:pt modelId="{736D5FD0-DA5C-49F4-A0EC-29A7D00E5656}" type="pres">
      <dgm:prSet presAssocID="{CAC6DB31-A38A-47FD-927D-06AFDB670B28}" presName="accentRepeatNode" presStyleLbl="solidFgAcc1" presStyleIdx="1" presStyleCnt="3"/>
      <dgm:spPr/>
    </dgm:pt>
    <dgm:pt modelId="{89E56C89-53B1-4BDC-8F51-33D54D685484}" type="pres">
      <dgm:prSet presAssocID="{FFCE66F3-A4E4-480E-9DCC-C9CA57ADB56E}" presName="text_3" presStyleLbl="node1" presStyleIdx="2" presStyleCnt="3">
        <dgm:presLayoutVars>
          <dgm:bulletEnabled val="1"/>
        </dgm:presLayoutVars>
      </dgm:prSet>
      <dgm:spPr/>
      <dgm:t>
        <a:bodyPr/>
        <a:lstStyle/>
        <a:p>
          <a:endParaRPr lang="ru-RU"/>
        </a:p>
      </dgm:t>
    </dgm:pt>
    <dgm:pt modelId="{F6838D40-0D53-4ECD-84C6-6DF117BAC4C7}" type="pres">
      <dgm:prSet presAssocID="{FFCE66F3-A4E4-480E-9DCC-C9CA57ADB56E}" presName="accent_3" presStyleCnt="0"/>
      <dgm:spPr/>
    </dgm:pt>
    <dgm:pt modelId="{4AC63865-BCB5-4246-9F93-24D9037F9BCC}" type="pres">
      <dgm:prSet presAssocID="{FFCE66F3-A4E4-480E-9DCC-C9CA57ADB56E}" presName="accentRepeatNode" presStyleLbl="solidFgAcc1" presStyleIdx="2" presStyleCnt="3"/>
      <dgm:spPr/>
    </dgm:pt>
  </dgm:ptLst>
  <dgm:cxnLst>
    <dgm:cxn modelId="{E4EEC096-E75D-439F-AA2F-029A8121ED4A}" type="presOf" srcId="{0E997C77-4E52-4999-84C7-2142637AEAC9}" destId="{43A1BBC5-5F8E-497C-90F0-60BDC8251B98}" srcOrd="0" destOrd="0" presId="urn:microsoft.com/office/officeart/2008/layout/VerticalCurvedList"/>
    <dgm:cxn modelId="{582C4702-FB28-450E-A4F6-C4E45BB0ED03}" type="presOf" srcId="{FFCE66F3-A4E4-480E-9DCC-C9CA57ADB56E}" destId="{89E56C89-53B1-4BDC-8F51-33D54D685484}" srcOrd="0" destOrd="0" presId="urn:microsoft.com/office/officeart/2008/layout/VerticalCurvedList"/>
    <dgm:cxn modelId="{32C9DE6B-0D58-4AA5-A5EF-A4969F1E721E}" srcId="{D0E067A7-3C1C-497D-8694-1F49B128C204}" destId="{CAC6DB31-A38A-47FD-927D-06AFDB670B28}" srcOrd="1" destOrd="0" parTransId="{2700EDEC-6CF1-4E3D-96F8-B391A90E6F77}" sibTransId="{8460AA25-388D-4019-8942-1F00069951FA}"/>
    <dgm:cxn modelId="{2145BF3B-6FB3-45DC-9F47-0700EAE145F4}" type="presOf" srcId="{CAC6DB31-A38A-47FD-927D-06AFDB670B28}" destId="{C32F89F6-CAFA-444E-9C9A-67D89681ABF1}" srcOrd="0" destOrd="0" presId="urn:microsoft.com/office/officeart/2008/layout/VerticalCurvedList"/>
    <dgm:cxn modelId="{26056281-E163-4910-AC9E-BB6857A19ECE}" type="presOf" srcId="{83433BB4-053A-4E6B-87C5-FF9B55FC5F10}" destId="{344227DB-33A8-4094-9627-198B42A21BD4}" srcOrd="0" destOrd="0" presId="urn:microsoft.com/office/officeart/2008/layout/VerticalCurvedList"/>
    <dgm:cxn modelId="{48A3998A-0E91-41F8-8AD6-928A9155B381}" type="presOf" srcId="{D0E067A7-3C1C-497D-8694-1F49B128C204}" destId="{153C8D95-3575-46BE-B4C2-FF2D9D667835}" srcOrd="0" destOrd="0" presId="urn:microsoft.com/office/officeart/2008/layout/VerticalCurvedList"/>
    <dgm:cxn modelId="{CC9EAB05-2B17-4BB1-A16F-EE82EE44B276}" srcId="{D0E067A7-3C1C-497D-8694-1F49B128C204}" destId="{0E997C77-4E52-4999-84C7-2142637AEAC9}" srcOrd="0" destOrd="0" parTransId="{C13F0E6A-7F0F-4F76-AB55-5D244E2D6D93}" sibTransId="{83433BB4-053A-4E6B-87C5-FF9B55FC5F10}"/>
    <dgm:cxn modelId="{FF1AD958-B01C-413F-BC97-702BC5E366C0}" srcId="{D0E067A7-3C1C-497D-8694-1F49B128C204}" destId="{FFCE66F3-A4E4-480E-9DCC-C9CA57ADB56E}" srcOrd="2" destOrd="0" parTransId="{27DE25DB-860D-407E-985E-29B1E37E812B}" sibTransId="{50B32100-4892-450C-8FF7-DA115BBB6111}"/>
    <dgm:cxn modelId="{BAA5CF90-0116-4809-80E0-B5086649696C}" type="presParOf" srcId="{153C8D95-3575-46BE-B4C2-FF2D9D667835}" destId="{04A88B45-66B7-43D9-9593-F9E87416F92E}" srcOrd="0" destOrd="0" presId="urn:microsoft.com/office/officeart/2008/layout/VerticalCurvedList"/>
    <dgm:cxn modelId="{F1349B4A-919D-4CDD-8A45-C71C73F9513B}" type="presParOf" srcId="{04A88B45-66B7-43D9-9593-F9E87416F92E}" destId="{0EE975C9-0153-4D28-9702-CBF00DD240C0}" srcOrd="0" destOrd="0" presId="urn:microsoft.com/office/officeart/2008/layout/VerticalCurvedList"/>
    <dgm:cxn modelId="{D1BB6F99-C798-447F-8C4A-9A53B3F12E08}" type="presParOf" srcId="{0EE975C9-0153-4D28-9702-CBF00DD240C0}" destId="{237C8B68-E01D-4205-80F8-360FC40BE07B}" srcOrd="0" destOrd="0" presId="urn:microsoft.com/office/officeart/2008/layout/VerticalCurvedList"/>
    <dgm:cxn modelId="{FF42F513-1467-4ADC-9490-174338420F4D}" type="presParOf" srcId="{0EE975C9-0153-4D28-9702-CBF00DD240C0}" destId="{344227DB-33A8-4094-9627-198B42A21BD4}" srcOrd="1" destOrd="0" presId="urn:microsoft.com/office/officeart/2008/layout/VerticalCurvedList"/>
    <dgm:cxn modelId="{B04CAD9E-0E0C-48A6-93F5-DE52332BE0BE}" type="presParOf" srcId="{0EE975C9-0153-4D28-9702-CBF00DD240C0}" destId="{4CD8711A-822F-4E63-92B2-473351A7DEB3}" srcOrd="2" destOrd="0" presId="urn:microsoft.com/office/officeart/2008/layout/VerticalCurvedList"/>
    <dgm:cxn modelId="{C5E0288F-9AD9-401A-87F9-FD0B2E96E5FA}" type="presParOf" srcId="{0EE975C9-0153-4D28-9702-CBF00DD240C0}" destId="{C6F5E92B-146F-48E4-9931-3FC7975B78A9}" srcOrd="3" destOrd="0" presId="urn:microsoft.com/office/officeart/2008/layout/VerticalCurvedList"/>
    <dgm:cxn modelId="{D9BA2A44-DE29-47A2-8105-941BBB8B0AC1}" type="presParOf" srcId="{04A88B45-66B7-43D9-9593-F9E87416F92E}" destId="{43A1BBC5-5F8E-497C-90F0-60BDC8251B98}" srcOrd="1" destOrd="0" presId="urn:microsoft.com/office/officeart/2008/layout/VerticalCurvedList"/>
    <dgm:cxn modelId="{9FD7CF58-F9FF-4C8A-B66C-DA598921B779}" type="presParOf" srcId="{04A88B45-66B7-43D9-9593-F9E87416F92E}" destId="{D36EB2D3-500A-4EE5-B93F-9DAA9D50B848}" srcOrd="2" destOrd="0" presId="urn:microsoft.com/office/officeart/2008/layout/VerticalCurvedList"/>
    <dgm:cxn modelId="{48EC7047-9500-4227-B4A8-E4A7459BC124}" type="presParOf" srcId="{D36EB2D3-500A-4EE5-B93F-9DAA9D50B848}" destId="{FBE6FB0E-845C-457E-8695-427A782D5F26}" srcOrd="0" destOrd="0" presId="urn:microsoft.com/office/officeart/2008/layout/VerticalCurvedList"/>
    <dgm:cxn modelId="{38DF8153-3598-4553-B56D-D6F8E4965E83}" type="presParOf" srcId="{04A88B45-66B7-43D9-9593-F9E87416F92E}" destId="{C32F89F6-CAFA-444E-9C9A-67D89681ABF1}" srcOrd="3" destOrd="0" presId="urn:microsoft.com/office/officeart/2008/layout/VerticalCurvedList"/>
    <dgm:cxn modelId="{EA4C92A2-ACE6-45BC-9780-48B2FA23CE68}" type="presParOf" srcId="{04A88B45-66B7-43D9-9593-F9E87416F92E}" destId="{B385F420-4E87-4F1F-9288-383EA993F7AC}" srcOrd="4" destOrd="0" presId="urn:microsoft.com/office/officeart/2008/layout/VerticalCurvedList"/>
    <dgm:cxn modelId="{65CC4D14-72C4-4D9C-B017-5D1F76CE68D7}" type="presParOf" srcId="{B385F420-4E87-4F1F-9288-383EA993F7AC}" destId="{736D5FD0-DA5C-49F4-A0EC-29A7D00E5656}" srcOrd="0" destOrd="0" presId="urn:microsoft.com/office/officeart/2008/layout/VerticalCurvedList"/>
    <dgm:cxn modelId="{D45DA758-0926-4F72-B6AE-5D2B9D406B17}" type="presParOf" srcId="{04A88B45-66B7-43D9-9593-F9E87416F92E}" destId="{89E56C89-53B1-4BDC-8F51-33D54D685484}" srcOrd="5" destOrd="0" presId="urn:microsoft.com/office/officeart/2008/layout/VerticalCurvedList"/>
    <dgm:cxn modelId="{97996FB4-14F2-4578-B1EF-19306E3E3F0B}" type="presParOf" srcId="{04A88B45-66B7-43D9-9593-F9E87416F92E}" destId="{F6838D40-0D53-4ECD-84C6-6DF117BAC4C7}" srcOrd="6" destOrd="0" presId="urn:microsoft.com/office/officeart/2008/layout/VerticalCurvedList"/>
    <dgm:cxn modelId="{8D59E6A4-98EA-4BCB-B58C-2B219A196194}" type="presParOf" srcId="{F6838D40-0D53-4ECD-84C6-6DF117BAC4C7}" destId="{4AC63865-BCB5-4246-9F93-24D9037F9BC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737501-C61B-4442-8793-C8F7D18523D7}" type="doc">
      <dgm:prSet loTypeId="urn:microsoft.com/office/officeart/2008/layout/BendingPictureCaptionList" loCatId="picture" qsTypeId="urn:microsoft.com/office/officeart/2005/8/quickstyle/3d3" qsCatId="3D" csTypeId="urn:microsoft.com/office/officeart/2005/8/colors/colorful4" csCatId="colorful" phldr="1"/>
      <dgm:spPr/>
      <dgm:t>
        <a:bodyPr/>
        <a:lstStyle/>
        <a:p>
          <a:endParaRPr lang="ru-RU"/>
        </a:p>
      </dgm:t>
    </dgm:pt>
    <dgm:pt modelId="{11B70C33-2D33-45EC-A2E4-CEBFC9D5D5C4}">
      <dgm:prSet phldrT="[Текст]"/>
      <dgm:spPr>
        <a:xfrm>
          <a:off x="907973" y="1609973"/>
          <a:ext cx="2335410" cy="866437"/>
        </a:xfrm>
      </dgm:spPr>
      <dgm:t>
        <a:bodyPr/>
        <a:lstStyle/>
        <a:p>
          <a:r>
            <a:rPr lang="ru-RU" dirty="0"/>
            <a:t>Реальные цели для себя и членов семьи</a:t>
          </a:r>
        </a:p>
      </dgm:t>
    </dgm:pt>
    <dgm:pt modelId="{07A88478-E501-4BED-88B5-97FBCEB88055}" type="parTrans" cxnId="{AD5324CC-D2C9-4072-B981-13C4A6B4F154}">
      <dgm:prSet/>
      <dgm:spPr/>
      <dgm:t>
        <a:bodyPr/>
        <a:lstStyle/>
        <a:p>
          <a:endParaRPr lang="ru-RU"/>
        </a:p>
      </dgm:t>
    </dgm:pt>
    <dgm:pt modelId="{0614704A-66BA-463B-A18F-4CF5788333A5}" type="sibTrans" cxnId="{AD5324CC-D2C9-4072-B981-13C4A6B4F154}">
      <dgm:prSet/>
      <dgm:spPr/>
      <dgm:t>
        <a:bodyPr/>
        <a:lstStyle/>
        <a:p>
          <a:endParaRPr lang="ru-RU"/>
        </a:p>
      </dgm:t>
    </dgm:pt>
    <dgm:pt modelId="{D17BDEAE-3806-4BA2-9DA7-241B6DB7E232}">
      <dgm:prSet phldrT="[Текст]"/>
      <dgm:spPr>
        <a:xfrm>
          <a:off x="3477023" y="1609973"/>
          <a:ext cx="2335410" cy="866437"/>
        </a:xfrm>
      </dgm:spPr>
      <dgm:t>
        <a:bodyPr/>
        <a:lstStyle/>
        <a:p>
          <a:r>
            <a:rPr lang="ru-RU" dirty="0"/>
            <a:t>Планы и прогнозы, включающие альтернативный вариант</a:t>
          </a:r>
        </a:p>
      </dgm:t>
    </dgm:pt>
    <dgm:pt modelId="{AA3F1349-4703-4ED4-BAD3-D89A4B4BE549}" type="parTrans" cxnId="{A4D7DE68-F56D-48F9-80D1-2AB5BF935A67}">
      <dgm:prSet/>
      <dgm:spPr/>
      <dgm:t>
        <a:bodyPr/>
        <a:lstStyle/>
        <a:p>
          <a:endParaRPr lang="ru-RU"/>
        </a:p>
      </dgm:t>
    </dgm:pt>
    <dgm:pt modelId="{93E81B88-747E-477C-AD28-D0DCF7F55445}" type="sibTrans" cxnId="{A4D7DE68-F56D-48F9-80D1-2AB5BF935A67}">
      <dgm:prSet/>
      <dgm:spPr/>
      <dgm:t>
        <a:bodyPr/>
        <a:lstStyle/>
        <a:p>
          <a:endParaRPr lang="ru-RU"/>
        </a:p>
      </dgm:t>
    </dgm:pt>
    <dgm:pt modelId="{136F24D0-4A70-4C33-B338-EFFEC3960EE5}">
      <dgm:prSet phldrT="[Текст]"/>
      <dgm:spPr>
        <a:xfrm>
          <a:off x="822182" y="4454092"/>
          <a:ext cx="2419321" cy="732269"/>
        </a:xfrm>
      </dgm:spPr>
      <dgm:t>
        <a:bodyPr/>
        <a:lstStyle/>
        <a:p>
          <a:r>
            <a:rPr lang="ru-RU" dirty="0"/>
            <a:t>«Моя семья самая лучшая!»</a:t>
          </a:r>
        </a:p>
      </dgm:t>
    </dgm:pt>
    <dgm:pt modelId="{9B50A272-45F5-4F22-B4DE-15458AD3C579}" type="parTrans" cxnId="{FC63208A-0531-4ADD-AC7E-AC100EBECB6A}">
      <dgm:prSet/>
      <dgm:spPr/>
      <dgm:t>
        <a:bodyPr/>
        <a:lstStyle/>
        <a:p>
          <a:endParaRPr lang="ru-RU"/>
        </a:p>
      </dgm:t>
    </dgm:pt>
    <dgm:pt modelId="{106E12A4-EAFC-4715-9A30-F9C5F5A7D43E}" type="sibTrans" cxnId="{FC63208A-0531-4ADD-AC7E-AC100EBECB6A}">
      <dgm:prSet/>
      <dgm:spPr/>
      <dgm:t>
        <a:bodyPr/>
        <a:lstStyle/>
        <a:p>
          <a:endParaRPr lang="ru-RU"/>
        </a:p>
      </dgm:t>
    </dgm:pt>
    <dgm:pt modelId="{72B074C4-F648-4BAC-8A97-B3D258342D51}">
      <dgm:prSet phldrT="[Текст]"/>
      <dgm:spPr>
        <a:xfrm>
          <a:off x="3535186" y="4319924"/>
          <a:ext cx="2335410" cy="866437"/>
        </a:xfrm>
      </dgm:spPr>
      <dgm:t>
        <a:bodyPr/>
        <a:lstStyle/>
        <a:p>
          <a:r>
            <a:rPr lang="ru-RU" dirty="0"/>
            <a:t>Использование элементов ЗОЖ для «переключения» и отдыха</a:t>
          </a:r>
        </a:p>
      </dgm:t>
    </dgm:pt>
    <dgm:pt modelId="{1F96263C-F627-437E-8EEC-D5ACDED4CCC6}" type="parTrans" cxnId="{BDDE565E-05B7-43F0-9187-55C61774EFE6}">
      <dgm:prSet/>
      <dgm:spPr/>
      <dgm:t>
        <a:bodyPr/>
        <a:lstStyle/>
        <a:p>
          <a:endParaRPr lang="ru-RU"/>
        </a:p>
      </dgm:t>
    </dgm:pt>
    <dgm:pt modelId="{55421CE8-5905-48C7-877E-00EA3D56F24E}" type="sibTrans" cxnId="{BDDE565E-05B7-43F0-9187-55C61774EFE6}">
      <dgm:prSet/>
      <dgm:spPr/>
      <dgm:t>
        <a:bodyPr/>
        <a:lstStyle/>
        <a:p>
          <a:endParaRPr lang="ru-RU"/>
        </a:p>
      </dgm:t>
    </dgm:pt>
    <dgm:pt modelId="{9136B669-DC58-4B2C-AE1D-A7A5129329D8}" type="pres">
      <dgm:prSet presAssocID="{09737501-C61B-4442-8793-C8F7D18523D7}" presName="Name0" presStyleCnt="0">
        <dgm:presLayoutVars>
          <dgm:dir/>
          <dgm:resizeHandles val="exact"/>
        </dgm:presLayoutVars>
      </dgm:prSet>
      <dgm:spPr/>
      <dgm:t>
        <a:bodyPr/>
        <a:lstStyle/>
        <a:p>
          <a:endParaRPr lang="ru-RU"/>
        </a:p>
      </dgm:t>
    </dgm:pt>
    <dgm:pt modelId="{1F73F6F0-212D-4996-8ECC-62B2634A5D1E}" type="pres">
      <dgm:prSet presAssocID="{11B70C33-2D33-45EC-A2E4-CEBFC9D5D5C4}" presName="composite" presStyleCnt="0"/>
      <dgm:spPr/>
      <dgm:t>
        <a:bodyPr/>
        <a:lstStyle/>
        <a:p>
          <a:endParaRPr lang="ru-RU"/>
        </a:p>
      </dgm:t>
    </dgm:pt>
    <dgm:pt modelId="{89843DF6-5DCF-45B4-B0DB-6DC82A014236}" type="pres">
      <dgm:prSet presAssocID="{11B70C33-2D33-45EC-A2E4-CEBFC9D5D5C4}" presName="rect1" presStyleLbl="bgImgPlace1" presStyleIdx="0" presStyleCnt="4" custScaleY="101206" custLinFactNeighborX="3729"/>
      <dgm:spPr>
        <a:blipFill rotWithShape="1">
          <a:blip xmlns:r="http://schemas.openxmlformats.org/officeDocument/2006/relationships" r:embed="rId1"/>
          <a:srcRect/>
          <a:stretch>
            <a:fillRect t="-23000" b="-23000"/>
          </a:stretch>
        </a:blipFill>
      </dgm:spPr>
      <dgm:t>
        <a:bodyPr/>
        <a:lstStyle/>
        <a:p>
          <a:endParaRPr lang="ru-RU"/>
        </a:p>
      </dgm:t>
    </dgm:pt>
    <dgm:pt modelId="{6E342766-20BA-4EA5-B896-3D8C16BFBE13}" type="pres">
      <dgm:prSet presAssocID="{11B70C33-2D33-45EC-A2E4-CEBFC9D5D5C4}" presName="wedgeRectCallout1" presStyleLbl="node1" presStyleIdx="0" presStyleCnt="4">
        <dgm:presLayoutVars>
          <dgm:bulletEnabled val="1"/>
        </dgm:presLayoutVars>
      </dgm:prSet>
      <dgm:spPr/>
      <dgm:t>
        <a:bodyPr/>
        <a:lstStyle/>
        <a:p>
          <a:endParaRPr lang="ru-RU"/>
        </a:p>
      </dgm:t>
    </dgm:pt>
    <dgm:pt modelId="{AB191F60-C88C-4D69-8425-F53C87263DDD}" type="pres">
      <dgm:prSet presAssocID="{0614704A-66BA-463B-A18F-4CF5788333A5}" presName="sibTrans" presStyleCnt="0"/>
      <dgm:spPr/>
      <dgm:t>
        <a:bodyPr/>
        <a:lstStyle/>
        <a:p>
          <a:endParaRPr lang="ru-RU"/>
        </a:p>
      </dgm:t>
    </dgm:pt>
    <dgm:pt modelId="{E39C4C65-0690-44BD-8B7D-49593434C299}" type="pres">
      <dgm:prSet presAssocID="{D17BDEAE-3806-4BA2-9DA7-241B6DB7E232}" presName="composite" presStyleCnt="0"/>
      <dgm:spPr/>
      <dgm:t>
        <a:bodyPr/>
        <a:lstStyle/>
        <a:p>
          <a:endParaRPr lang="ru-RU"/>
        </a:p>
      </dgm:t>
    </dgm:pt>
    <dgm:pt modelId="{4A39C3B8-34F1-4875-B202-AFFAE1F70858}" type="pres">
      <dgm:prSet presAssocID="{D17BDEAE-3806-4BA2-9DA7-241B6DB7E232}" presName="rect1" presStyleLbl="bgImgPlace1" presStyleIdx="1" presStyleCnt="4"/>
      <dgm:spPr>
        <a:blipFill rotWithShape="1">
          <a:blip xmlns:r="http://schemas.openxmlformats.org/officeDocument/2006/relationships" r:embed="rId2"/>
          <a:srcRect/>
          <a:stretch>
            <a:fillRect l="-24000" r="-24000"/>
          </a:stretch>
        </a:blipFill>
      </dgm:spPr>
      <dgm:t>
        <a:bodyPr/>
        <a:lstStyle/>
        <a:p>
          <a:endParaRPr lang="ru-RU"/>
        </a:p>
      </dgm:t>
    </dgm:pt>
    <dgm:pt modelId="{1A9C9C2A-3AF0-44B0-9D1F-CA19302F7606}" type="pres">
      <dgm:prSet presAssocID="{D17BDEAE-3806-4BA2-9DA7-241B6DB7E232}" presName="wedgeRectCallout1" presStyleLbl="node1" presStyleIdx="1" presStyleCnt="4">
        <dgm:presLayoutVars>
          <dgm:bulletEnabled val="1"/>
        </dgm:presLayoutVars>
      </dgm:prSet>
      <dgm:spPr/>
      <dgm:t>
        <a:bodyPr/>
        <a:lstStyle/>
        <a:p>
          <a:endParaRPr lang="ru-RU"/>
        </a:p>
      </dgm:t>
    </dgm:pt>
    <dgm:pt modelId="{FAB2C54E-640A-4ABD-9BDF-D97ADAED4EB0}" type="pres">
      <dgm:prSet presAssocID="{93E81B88-747E-477C-AD28-D0DCF7F55445}" presName="sibTrans" presStyleCnt="0"/>
      <dgm:spPr/>
      <dgm:t>
        <a:bodyPr/>
        <a:lstStyle/>
        <a:p>
          <a:endParaRPr lang="ru-RU"/>
        </a:p>
      </dgm:t>
    </dgm:pt>
    <dgm:pt modelId="{A6EBA02B-4A27-47E2-9AE7-635803213CCC}" type="pres">
      <dgm:prSet presAssocID="{136F24D0-4A70-4C33-B338-EFFEC3960EE5}" presName="composite" presStyleCnt="0"/>
      <dgm:spPr/>
      <dgm:t>
        <a:bodyPr/>
        <a:lstStyle/>
        <a:p>
          <a:endParaRPr lang="ru-RU"/>
        </a:p>
      </dgm:t>
    </dgm:pt>
    <dgm:pt modelId="{51BEC003-5622-485F-B485-9C0D17247B4E}" type="pres">
      <dgm:prSet presAssocID="{136F24D0-4A70-4C33-B338-EFFEC3960EE5}" presName="rect1" presStyleLbl="bgImgPlace1" presStyleIdx="2" presStyleCnt="4"/>
      <dgm:spPr>
        <a:blipFill rotWithShape="1">
          <a:blip xmlns:r="http://schemas.openxmlformats.org/officeDocument/2006/relationships" r:embed="rId3"/>
          <a:srcRect/>
          <a:stretch>
            <a:fillRect t="-4000" b="-4000"/>
          </a:stretch>
        </a:blipFill>
      </dgm:spPr>
      <dgm:t>
        <a:bodyPr/>
        <a:lstStyle/>
        <a:p>
          <a:endParaRPr lang="ru-RU"/>
        </a:p>
      </dgm:t>
    </dgm:pt>
    <dgm:pt modelId="{D385B07D-A8D8-4F52-8B0B-C8670182E8A7}" type="pres">
      <dgm:prSet presAssocID="{136F24D0-4A70-4C33-B338-EFFEC3960EE5}" presName="wedgeRectCallout1" presStyleLbl="node1" presStyleIdx="2" presStyleCnt="4">
        <dgm:presLayoutVars>
          <dgm:bulletEnabled val="1"/>
        </dgm:presLayoutVars>
      </dgm:prSet>
      <dgm:spPr/>
      <dgm:t>
        <a:bodyPr/>
        <a:lstStyle/>
        <a:p>
          <a:endParaRPr lang="ru-RU"/>
        </a:p>
      </dgm:t>
    </dgm:pt>
    <dgm:pt modelId="{0DA8BEB1-DB64-4F72-BED4-A6AB774EB00C}" type="pres">
      <dgm:prSet presAssocID="{106E12A4-EAFC-4715-9A30-F9C5F5A7D43E}" presName="sibTrans" presStyleCnt="0"/>
      <dgm:spPr/>
      <dgm:t>
        <a:bodyPr/>
        <a:lstStyle/>
        <a:p>
          <a:endParaRPr lang="ru-RU"/>
        </a:p>
      </dgm:t>
    </dgm:pt>
    <dgm:pt modelId="{4ECE802C-962B-4F9F-967C-D63B36D3C6E2}" type="pres">
      <dgm:prSet presAssocID="{72B074C4-F648-4BAC-8A97-B3D258342D51}" presName="composite" presStyleCnt="0"/>
      <dgm:spPr/>
      <dgm:t>
        <a:bodyPr/>
        <a:lstStyle/>
        <a:p>
          <a:endParaRPr lang="ru-RU"/>
        </a:p>
      </dgm:t>
    </dgm:pt>
    <dgm:pt modelId="{A7C83718-D535-4165-BCAD-7D3A8C6CD14E}" type="pres">
      <dgm:prSet presAssocID="{72B074C4-F648-4BAC-8A97-B3D258342D51}" presName="rect1" presStyleLbl="bgImgPlace1" presStyleIdx="3" presStyleCnt="4"/>
      <dgm:spPr>
        <a:blipFill rotWithShape="1">
          <a:blip xmlns:r="http://schemas.openxmlformats.org/officeDocument/2006/relationships" r:embed="rId4"/>
          <a:srcRect/>
          <a:stretch>
            <a:fillRect t="-13000" b="-13000"/>
          </a:stretch>
        </a:blipFill>
      </dgm:spPr>
      <dgm:t>
        <a:bodyPr/>
        <a:lstStyle/>
        <a:p>
          <a:endParaRPr lang="ru-RU"/>
        </a:p>
      </dgm:t>
    </dgm:pt>
    <dgm:pt modelId="{B24A02BC-2B1A-44CB-8C8F-D0E9B67DD26D}" type="pres">
      <dgm:prSet presAssocID="{72B074C4-F648-4BAC-8A97-B3D258342D51}" presName="wedgeRectCallout1" presStyleLbl="node1" presStyleIdx="3" presStyleCnt="4">
        <dgm:presLayoutVars>
          <dgm:bulletEnabled val="1"/>
        </dgm:presLayoutVars>
      </dgm:prSet>
      <dgm:spPr/>
      <dgm:t>
        <a:bodyPr/>
        <a:lstStyle/>
        <a:p>
          <a:endParaRPr lang="ru-RU"/>
        </a:p>
      </dgm:t>
    </dgm:pt>
  </dgm:ptLst>
  <dgm:cxnLst>
    <dgm:cxn modelId="{FC63208A-0531-4ADD-AC7E-AC100EBECB6A}" srcId="{09737501-C61B-4442-8793-C8F7D18523D7}" destId="{136F24D0-4A70-4C33-B338-EFFEC3960EE5}" srcOrd="2" destOrd="0" parTransId="{9B50A272-45F5-4F22-B4DE-15458AD3C579}" sibTransId="{106E12A4-EAFC-4715-9A30-F9C5F5A7D43E}"/>
    <dgm:cxn modelId="{1F10BB03-5333-4052-90A1-6D6E12C346AB}" type="presOf" srcId="{D17BDEAE-3806-4BA2-9DA7-241B6DB7E232}" destId="{1A9C9C2A-3AF0-44B0-9D1F-CA19302F7606}" srcOrd="0" destOrd="0" presId="urn:microsoft.com/office/officeart/2008/layout/BendingPictureCaptionList"/>
    <dgm:cxn modelId="{F40D1E23-2356-4438-9A76-D76ED4793F85}" type="presOf" srcId="{11B70C33-2D33-45EC-A2E4-CEBFC9D5D5C4}" destId="{6E342766-20BA-4EA5-B896-3D8C16BFBE13}" srcOrd="0" destOrd="0" presId="urn:microsoft.com/office/officeart/2008/layout/BendingPictureCaptionList"/>
    <dgm:cxn modelId="{A4D7DE68-F56D-48F9-80D1-2AB5BF935A67}" srcId="{09737501-C61B-4442-8793-C8F7D18523D7}" destId="{D17BDEAE-3806-4BA2-9DA7-241B6DB7E232}" srcOrd="1" destOrd="0" parTransId="{AA3F1349-4703-4ED4-BAD3-D89A4B4BE549}" sibTransId="{93E81B88-747E-477C-AD28-D0DCF7F55445}"/>
    <dgm:cxn modelId="{AD5324CC-D2C9-4072-B981-13C4A6B4F154}" srcId="{09737501-C61B-4442-8793-C8F7D18523D7}" destId="{11B70C33-2D33-45EC-A2E4-CEBFC9D5D5C4}" srcOrd="0" destOrd="0" parTransId="{07A88478-E501-4BED-88B5-97FBCEB88055}" sibTransId="{0614704A-66BA-463B-A18F-4CF5788333A5}"/>
    <dgm:cxn modelId="{F874F842-72F9-41D1-AA66-6AB002C3A042}" type="presOf" srcId="{72B074C4-F648-4BAC-8A97-B3D258342D51}" destId="{B24A02BC-2B1A-44CB-8C8F-D0E9B67DD26D}" srcOrd="0" destOrd="0" presId="urn:microsoft.com/office/officeart/2008/layout/BendingPictureCaptionList"/>
    <dgm:cxn modelId="{BDDE565E-05B7-43F0-9187-55C61774EFE6}" srcId="{09737501-C61B-4442-8793-C8F7D18523D7}" destId="{72B074C4-F648-4BAC-8A97-B3D258342D51}" srcOrd="3" destOrd="0" parTransId="{1F96263C-F627-437E-8EEC-D5ACDED4CCC6}" sibTransId="{55421CE8-5905-48C7-877E-00EA3D56F24E}"/>
    <dgm:cxn modelId="{543C46D7-C978-4175-A04D-48A8C73A5B96}" type="presOf" srcId="{09737501-C61B-4442-8793-C8F7D18523D7}" destId="{9136B669-DC58-4B2C-AE1D-A7A5129329D8}" srcOrd="0" destOrd="0" presId="urn:microsoft.com/office/officeart/2008/layout/BendingPictureCaptionList"/>
    <dgm:cxn modelId="{2681A977-346D-4F9A-8064-407CB082FAF5}" type="presOf" srcId="{136F24D0-4A70-4C33-B338-EFFEC3960EE5}" destId="{D385B07D-A8D8-4F52-8B0B-C8670182E8A7}" srcOrd="0" destOrd="0" presId="urn:microsoft.com/office/officeart/2008/layout/BendingPictureCaptionList"/>
    <dgm:cxn modelId="{996A3875-31D0-4A52-9A0B-2C381DD27E84}" type="presParOf" srcId="{9136B669-DC58-4B2C-AE1D-A7A5129329D8}" destId="{1F73F6F0-212D-4996-8ECC-62B2634A5D1E}" srcOrd="0" destOrd="0" presId="urn:microsoft.com/office/officeart/2008/layout/BendingPictureCaptionList"/>
    <dgm:cxn modelId="{EE7BBA6C-38BC-406A-B43C-6D5C325FE344}" type="presParOf" srcId="{1F73F6F0-212D-4996-8ECC-62B2634A5D1E}" destId="{89843DF6-5DCF-45B4-B0DB-6DC82A014236}" srcOrd="0" destOrd="0" presId="urn:microsoft.com/office/officeart/2008/layout/BendingPictureCaptionList"/>
    <dgm:cxn modelId="{30FCD3D3-56AE-4ACB-9F0B-B34C8AA52C30}" type="presParOf" srcId="{1F73F6F0-212D-4996-8ECC-62B2634A5D1E}" destId="{6E342766-20BA-4EA5-B896-3D8C16BFBE13}" srcOrd="1" destOrd="0" presId="urn:microsoft.com/office/officeart/2008/layout/BendingPictureCaptionList"/>
    <dgm:cxn modelId="{D6D8E2D0-0070-4C25-9A22-D6995904F8BD}" type="presParOf" srcId="{9136B669-DC58-4B2C-AE1D-A7A5129329D8}" destId="{AB191F60-C88C-4D69-8425-F53C87263DDD}" srcOrd="1" destOrd="0" presId="urn:microsoft.com/office/officeart/2008/layout/BendingPictureCaptionList"/>
    <dgm:cxn modelId="{A5BE178A-345C-4495-BC66-24034D54808C}" type="presParOf" srcId="{9136B669-DC58-4B2C-AE1D-A7A5129329D8}" destId="{E39C4C65-0690-44BD-8B7D-49593434C299}" srcOrd="2" destOrd="0" presId="urn:microsoft.com/office/officeart/2008/layout/BendingPictureCaptionList"/>
    <dgm:cxn modelId="{FC6CD4E9-2290-448F-9B20-A569D7665FD7}" type="presParOf" srcId="{E39C4C65-0690-44BD-8B7D-49593434C299}" destId="{4A39C3B8-34F1-4875-B202-AFFAE1F70858}" srcOrd="0" destOrd="0" presId="urn:microsoft.com/office/officeart/2008/layout/BendingPictureCaptionList"/>
    <dgm:cxn modelId="{C51B95D8-69FB-4AF9-AF60-A551376BF1B5}" type="presParOf" srcId="{E39C4C65-0690-44BD-8B7D-49593434C299}" destId="{1A9C9C2A-3AF0-44B0-9D1F-CA19302F7606}" srcOrd="1" destOrd="0" presId="urn:microsoft.com/office/officeart/2008/layout/BendingPictureCaptionList"/>
    <dgm:cxn modelId="{3338D354-231B-452A-8F0C-70CD00D348B2}" type="presParOf" srcId="{9136B669-DC58-4B2C-AE1D-A7A5129329D8}" destId="{FAB2C54E-640A-4ABD-9BDF-D97ADAED4EB0}" srcOrd="3" destOrd="0" presId="urn:microsoft.com/office/officeart/2008/layout/BendingPictureCaptionList"/>
    <dgm:cxn modelId="{322E05E8-8FB9-4671-B829-90BB064620D6}" type="presParOf" srcId="{9136B669-DC58-4B2C-AE1D-A7A5129329D8}" destId="{A6EBA02B-4A27-47E2-9AE7-635803213CCC}" srcOrd="4" destOrd="0" presId="urn:microsoft.com/office/officeart/2008/layout/BendingPictureCaptionList"/>
    <dgm:cxn modelId="{E3D85387-BB5C-4097-8351-8A1880883AB8}" type="presParOf" srcId="{A6EBA02B-4A27-47E2-9AE7-635803213CCC}" destId="{51BEC003-5622-485F-B485-9C0D17247B4E}" srcOrd="0" destOrd="0" presId="urn:microsoft.com/office/officeart/2008/layout/BendingPictureCaptionList"/>
    <dgm:cxn modelId="{34757CC4-4AA1-4E66-BC69-1296C3A735C2}" type="presParOf" srcId="{A6EBA02B-4A27-47E2-9AE7-635803213CCC}" destId="{D385B07D-A8D8-4F52-8B0B-C8670182E8A7}" srcOrd="1" destOrd="0" presId="urn:microsoft.com/office/officeart/2008/layout/BendingPictureCaptionList"/>
    <dgm:cxn modelId="{129A68D1-BBBF-4E9C-BFFC-BBE953E7F1AC}" type="presParOf" srcId="{9136B669-DC58-4B2C-AE1D-A7A5129329D8}" destId="{0DA8BEB1-DB64-4F72-BED4-A6AB774EB00C}" srcOrd="5" destOrd="0" presId="urn:microsoft.com/office/officeart/2008/layout/BendingPictureCaptionList"/>
    <dgm:cxn modelId="{A2197C93-731F-467A-AAB3-3C22EC6F4666}" type="presParOf" srcId="{9136B669-DC58-4B2C-AE1D-A7A5129329D8}" destId="{4ECE802C-962B-4F9F-967C-D63B36D3C6E2}" srcOrd="6" destOrd="0" presId="urn:microsoft.com/office/officeart/2008/layout/BendingPictureCaptionList"/>
    <dgm:cxn modelId="{7A3E109B-63CA-48B8-BDAA-773E87E58843}" type="presParOf" srcId="{4ECE802C-962B-4F9F-967C-D63B36D3C6E2}" destId="{A7C83718-D535-4165-BCAD-7D3A8C6CD14E}" srcOrd="0" destOrd="0" presId="urn:microsoft.com/office/officeart/2008/layout/BendingPictureCaptionList"/>
    <dgm:cxn modelId="{AE360060-83EC-450E-8323-5D664F01AC9E}" type="presParOf" srcId="{4ECE802C-962B-4F9F-967C-D63B36D3C6E2}" destId="{B24A02BC-2B1A-44CB-8C8F-D0E9B67DD26D}" srcOrd="1" destOrd="0" presId="urn:microsoft.com/office/officeart/2008/layout/BendingPictureCaption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04F01A-577C-41D9-B7E5-CC0B8F37AD35}" type="doc">
      <dgm:prSet loTypeId="urn:microsoft.com/office/officeart/2005/8/layout/pList2" loCatId="list" qsTypeId="urn:microsoft.com/office/officeart/2005/8/quickstyle/simple1" qsCatId="simple" csTypeId="urn:microsoft.com/office/officeart/2005/8/colors/accent2_1" csCatId="accent2" phldr="1"/>
      <dgm:spPr/>
      <dgm:t>
        <a:bodyPr/>
        <a:lstStyle/>
        <a:p>
          <a:endParaRPr lang="ru-RU"/>
        </a:p>
      </dgm:t>
    </dgm:pt>
    <dgm:pt modelId="{969D24E1-A26E-4B9D-B7E3-612250CBA500}">
      <dgm:prSet phldrT="[Текст]" custT="1"/>
      <dgm:spPr/>
      <dgm:t>
        <a:bodyPr/>
        <a:lstStyle/>
        <a:p>
          <a:r>
            <a:rPr lang="ru-RU" sz="1400" dirty="0"/>
            <a:t> </a:t>
          </a:r>
          <a:r>
            <a:rPr lang="ru-RU" sz="1400" b="1" dirty="0">
              <a:solidFill>
                <a:schemeClr val="accent5"/>
              </a:solidFill>
            </a:rPr>
            <a:t>ДВН</a:t>
          </a:r>
        </a:p>
        <a:p>
          <a:r>
            <a:rPr lang="ru-RU" sz="1400" dirty="0"/>
            <a:t>Все граждане </a:t>
          </a:r>
          <a:br>
            <a:rPr lang="ru-RU" sz="1400" dirty="0"/>
          </a:br>
          <a:r>
            <a:rPr lang="ru-RU" sz="1400" dirty="0"/>
            <a:t>в возрасте: </a:t>
          </a:r>
          <a:endParaRPr lang="ru-RU" sz="1400" b="1" dirty="0">
            <a:solidFill>
              <a:srgbClr val="C00000"/>
            </a:solidFill>
          </a:endParaRPr>
        </a:p>
      </dgm:t>
    </dgm:pt>
    <dgm:pt modelId="{6A4B6163-417A-432C-879E-D8D83E950346}" type="parTrans" cxnId="{F4DE1E05-85C9-4A60-8CB5-6B2B23D0ECE4}">
      <dgm:prSet/>
      <dgm:spPr/>
      <dgm:t>
        <a:bodyPr/>
        <a:lstStyle/>
        <a:p>
          <a:endParaRPr lang="ru-RU" sz="1400"/>
        </a:p>
      </dgm:t>
    </dgm:pt>
    <dgm:pt modelId="{DA7B9F1D-91C2-4AFE-9969-C26273EB0218}" type="sibTrans" cxnId="{F4DE1E05-85C9-4A60-8CB5-6B2B23D0ECE4}">
      <dgm:prSet/>
      <dgm:spPr/>
      <dgm:t>
        <a:bodyPr/>
        <a:lstStyle/>
        <a:p>
          <a:endParaRPr lang="ru-RU" sz="1400"/>
        </a:p>
      </dgm:t>
    </dgm:pt>
    <dgm:pt modelId="{A48F075E-1DAA-48BE-AF5E-DACDE7FA2072}">
      <dgm:prSet phldrT="[Текст]" custT="1"/>
      <dgm:spPr/>
      <dgm:t>
        <a:bodyPr/>
        <a:lstStyle/>
        <a:p>
          <a:r>
            <a:rPr lang="ru-RU" sz="1400" dirty="0"/>
            <a:t>18-39 лет - 1 раз </a:t>
          </a:r>
          <a:r>
            <a:rPr lang="ru-RU" sz="1400" dirty="0" smtClean="0"/>
            <a:t>в </a:t>
          </a:r>
          <a:r>
            <a:rPr lang="ru-RU" sz="1400" dirty="0"/>
            <a:t>3 года</a:t>
          </a:r>
        </a:p>
      </dgm:t>
    </dgm:pt>
    <dgm:pt modelId="{E5D5142E-F2FF-4497-90B5-4BA1F96F3DE8}" type="parTrans" cxnId="{A62D18D6-FEE1-4C92-905E-DFA2719AFDB6}">
      <dgm:prSet/>
      <dgm:spPr/>
      <dgm:t>
        <a:bodyPr/>
        <a:lstStyle/>
        <a:p>
          <a:endParaRPr lang="ru-RU" sz="1400"/>
        </a:p>
      </dgm:t>
    </dgm:pt>
    <dgm:pt modelId="{BB789B08-7327-49C4-B0FE-CB806324F0DB}" type="sibTrans" cxnId="{A62D18D6-FEE1-4C92-905E-DFA2719AFDB6}">
      <dgm:prSet/>
      <dgm:spPr/>
      <dgm:t>
        <a:bodyPr/>
        <a:lstStyle/>
        <a:p>
          <a:endParaRPr lang="ru-RU" sz="1400"/>
        </a:p>
      </dgm:t>
    </dgm:pt>
    <dgm:pt modelId="{B4E04B35-5570-415C-871D-62265A6DCFA2}">
      <dgm:prSet phldrT="[Текст]" custT="1"/>
      <dgm:spPr/>
      <dgm:t>
        <a:bodyPr/>
        <a:lstStyle/>
        <a:p>
          <a:r>
            <a:rPr lang="ru-RU" sz="1400" b="1" dirty="0">
              <a:solidFill>
                <a:schemeClr val="accent5"/>
              </a:solidFill>
            </a:rPr>
            <a:t>ПМО</a:t>
          </a:r>
        </a:p>
        <a:p>
          <a:r>
            <a:rPr lang="ru-RU" sz="1400" dirty="0"/>
            <a:t>Все граждане </a:t>
          </a:r>
          <a:br>
            <a:rPr lang="ru-RU" sz="1400" dirty="0"/>
          </a:br>
          <a:r>
            <a:rPr lang="ru-RU" sz="1400" dirty="0"/>
            <a:t>в возрасте 19-38 лет </a:t>
          </a:r>
          <a:r>
            <a:rPr lang="ru-RU" sz="1400" dirty="0" smtClean="0"/>
            <a:t>в </a:t>
          </a:r>
          <a:r>
            <a:rPr lang="ru-RU" sz="1400" dirty="0"/>
            <a:t>промежутках между ДВН:</a:t>
          </a:r>
          <a:endParaRPr lang="ru-RU" sz="1400" b="1" dirty="0">
            <a:solidFill>
              <a:srgbClr val="C00000"/>
            </a:solidFill>
          </a:endParaRPr>
        </a:p>
      </dgm:t>
    </dgm:pt>
    <dgm:pt modelId="{217C8134-BCDF-4B4B-88E2-BB9F141AAAF4}" type="parTrans" cxnId="{393B9554-319A-4022-94CD-09C6DEC4A859}">
      <dgm:prSet/>
      <dgm:spPr/>
      <dgm:t>
        <a:bodyPr/>
        <a:lstStyle/>
        <a:p>
          <a:endParaRPr lang="ru-RU" sz="1400"/>
        </a:p>
      </dgm:t>
    </dgm:pt>
    <dgm:pt modelId="{20094D8F-B662-4479-8355-DEF5B167277A}" type="sibTrans" cxnId="{393B9554-319A-4022-94CD-09C6DEC4A859}">
      <dgm:prSet/>
      <dgm:spPr/>
      <dgm:t>
        <a:bodyPr/>
        <a:lstStyle/>
        <a:p>
          <a:endParaRPr lang="ru-RU" sz="1400"/>
        </a:p>
      </dgm:t>
    </dgm:pt>
    <dgm:pt modelId="{B54CDD98-BC48-48EE-A4A7-0D1E3A465947}">
      <dgm:prSet phldrT="[Текст]" custT="1"/>
      <dgm:spPr/>
      <dgm:t>
        <a:bodyPr/>
        <a:lstStyle/>
        <a:p>
          <a:r>
            <a:rPr lang="ru-RU" sz="1400" dirty="0"/>
            <a:t>ежегодно</a:t>
          </a:r>
        </a:p>
      </dgm:t>
    </dgm:pt>
    <dgm:pt modelId="{93DDF284-7CE9-48CC-8D4F-2DFA710EF15F}" type="parTrans" cxnId="{1B91D88B-7FC4-41D2-802E-27A3732ED6F6}">
      <dgm:prSet/>
      <dgm:spPr/>
      <dgm:t>
        <a:bodyPr/>
        <a:lstStyle/>
        <a:p>
          <a:endParaRPr lang="ru-RU" sz="1400"/>
        </a:p>
      </dgm:t>
    </dgm:pt>
    <dgm:pt modelId="{DD52A1A4-C71D-495F-B75B-251DE4885A81}" type="sibTrans" cxnId="{1B91D88B-7FC4-41D2-802E-27A3732ED6F6}">
      <dgm:prSet/>
      <dgm:spPr/>
      <dgm:t>
        <a:bodyPr/>
        <a:lstStyle/>
        <a:p>
          <a:endParaRPr lang="ru-RU" sz="1400"/>
        </a:p>
      </dgm:t>
    </dgm:pt>
    <dgm:pt modelId="{169B6229-5A3B-4AA9-B73F-0D7FE45F4A11}">
      <dgm:prSet phldrT="[Текст]" custT="1"/>
      <dgm:spPr/>
      <dgm:t>
        <a:bodyPr/>
        <a:lstStyle/>
        <a:p>
          <a:r>
            <a:rPr lang="ru-RU" sz="1400" b="1" dirty="0" smtClean="0">
              <a:solidFill>
                <a:schemeClr val="accent5"/>
              </a:solidFill>
            </a:rPr>
            <a:t>Обследование в Центре </a:t>
          </a:r>
          <a:r>
            <a:rPr lang="ru-RU" sz="1400" b="1" dirty="0">
              <a:solidFill>
                <a:schemeClr val="accent5"/>
              </a:solidFill>
            </a:rPr>
            <a:t>здоровья</a:t>
          </a:r>
        </a:p>
      </dgm:t>
    </dgm:pt>
    <dgm:pt modelId="{F5C76333-6A50-45BC-99B1-0DB3034A6A36}" type="parTrans" cxnId="{CBC3BA62-A4BA-4BC0-846A-F2E5B9D3F109}">
      <dgm:prSet/>
      <dgm:spPr/>
      <dgm:t>
        <a:bodyPr/>
        <a:lstStyle/>
        <a:p>
          <a:endParaRPr lang="ru-RU" sz="1400"/>
        </a:p>
      </dgm:t>
    </dgm:pt>
    <dgm:pt modelId="{1BEE5D2B-D5FC-4027-86F0-7CCD22953119}" type="sibTrans" cxnId="{CBC3BA62-A4BA-4BC0-846A-F2E5B9D3F109}">
      <dgm:prSet/>
      <dgm:spPr/>
      <dgm:t>
        <a:bodyPr/>
        <a:lstStyle/>
        <a:p>
          <a:endParaRPr lang="ru-RU" sz="1400"/>
        </a:p>
      </dgm:t>
    </dgm:pt>
    <dgm:pt modelId="{10960654-CC24-48B5-8E79-5BC41DC2BABA}">
      <dgm:prSet phldrT="[Текст]" custT="1"/>
      <dgm:spPr/>
      <dgm:t>
        <a:bodyPr/>
        <a:lstStyle/>
        <a:p>
          <a:r>
            <a:rPr lang="ru-RU" sz="1400" dirty="0"/>
            <a:t>Все граждане ежегодно</a:t>
          </a:r>
        </a:p>
      </dgm:t>
    </dgm:pt>
    <dgm:pt modelId="{D1F29A85-1A48-469B-86D2-2ABA5C1D0934}" type="parTrans" cxnId="{EDD85E42-30C2-4CF7-9ECC-38B06C292DB6}">
      <dgm:prSet/>
      <dgm:spPr/>
      <dgm:t>
        <a:bodyPr/>
        <a:lstStyle/>
        <a:p>
          <a:endParaRPr lang="ru-RU" sz="1400"/>
        </a:p>
      </dgm:t>
    </dgm:pt>
    <dgm:pt modelId="{84AF50C7-CA34-49D3-BBEF-2C087EC4A054}" type="sibTrans" cxnId="{EDD85E42-30C2-4CF7-9ECC-38B06C292DB6}">
      <dgm:prSet/>
      <dgm:spPr/>
      <dgm:t>
        <a:bodyPr/>
        <a:lstStyle/>
        <a:p>
          <a:endParaRPr lang="ru-RU" sz="1400"/>
        </a:p>
      </dgm:t>
    </dgm:pt>
    <dgm:pt modelId="{4C14525A-735C-4605-AD7E-A57F2E478804}">
      <dgm:prSet phldrT="[Текст]" custT="1"/>
      <dgm:spPr/>
      <dgm:t>
        <a:bodyPr/>
        <a:lstStyle/>
        <a:p>
          <a:r>
            <a:rPr lang="ru-RU" sz="1400" dirty="0"/>
            <a:t> 40 лет </a:t>
          </a:r>
          <a:r>
            <a:rPr lang="ru-RU" sz="1400" dirty="0" smtClean="0"/>
            <a:t>и старше - ежегодно</a:t>
          </a:r>
          <a:endParaRPr lang="ru-RU" sz="1400" dirty="0"/>
        </a:p>
      </dgm:t>
    </dgm:pt>
    <dgm:pt modelId="{41AD48B6-ED26-427F-A14C-8DC603A9A3F2}" type="parTrans" cxnId="{E9953956-A33A-47DA-8A70-ACED75A58E18}">
      <dgm:prSet/>
      <dgm:spPr/>
      <dgm:t>
        <a:bodyPr/>
        <a:lstStyle/>
        <a:p>
          <a:endParaRPr lang="ru-RU" sz="1400"/>
        </a:p>
      </dgm:t>
    </dgm:pt>
    <dgm:pt modelId="{CF26EB55-BA8A-48F7-A3C8-533BE161D95D}" type="sibTrans" cxnId="{E9953956-A33A-47DA-8A70-ACED75A58E18}">
      <dgm:prSet/>
      <dgm:spPr/>
      <dgm:t>
        <a:bodyPr/>
        <a:lstStyle/>
        <a:p>
          <a:endParaRPr lang="ru-RU" sz="1400"/>
        </a:p>
      </dgm:t>
    </dgm:pt>
    <dgm:pt modelId="{148546CD-6358-488B-9B04-DAC1E4BAA29D}">
      <dgm:prSet phldrT="[Текст]" custT="1"/>
      <dgm:spPr/>
      <dgm:t>
        <a:bodyPr/>
        <a:lstStyle/>
        <a:p>
          <a:r>
            <a:rPr lang="ru-RU" sz="1400" b="1" dirty="0">
              <a:solidFill>
                <a:schemeClr val="accent5"/>
              </a:solidFill>
            </a:rPr>
            <a:t>Кабинеты раннего выявления ОЗ</a:t>
          </a:r>
        </a:p>
      </dgm:t>
    </dgm:pt>
    <dgm:pt modelId="{597EEEF5-FB41-42BC-8AD3-E0B4BC605106}" type="parTrans" cxnId="{B7B5C79D-851F-48A7-98A7-C5C558C6B8DF}">
      <dgm:prSet/>
      <dgm:spPr/>
      <dgm:t>
        <a:bodyPr/>
        <a:lstStyle/>
        <a:p>
          <a:endParaRPr lang="ru-RU" sz="1400"/>
        </a:p>
      </dgm:t>
    </dgm:pt>
    <dgm:pt modelId="{51E13AE8-B000-426A-9CD9-064E0B5996A7}" type="sibTrans" cxnId="{B7B5C79D-851F-48A7-98A7-C5C558C6B8DF}">
      <dgm:prSet/>
      <dgm:spPr/>
      <dgm:t>
        <a:bodyPr/>
        <a:lstStyle/>
        <a:p>
          <a:endParaRPr lang="ru-RU" sz="1400"/>
        </a:p>
      </dgm:t>
    </dgm:pt>
    <dgm:pt modelId="{D2E33BE7-FFE7-49CF-A1E3-82E1ADB59EE1}">
      <dgm:prSet phldrT="[Текст]" custT="1"/>
      <dgm:spPr/>
      <dgm:t>
        <a:bodyPr/>
        <a:lstStyle/>
        <a:p>
          <a:r>
            <a:rPr lang="ru-RU" sz="1400" dirty="0"/>
            <a:t>Все граждане ежегодно</a:t>
          </a:r>
        </a:p>
      </dgm:t>
    </dgm:pt>
    <dgm:pt modelId="{F71BEEAA-2355-4223-8932-1E9FA0F75F45}" type="parTrans" cxnId="{7D8C2248-25FF-40C1-96A3-1C9B2B169C55}">
      <dgm:prSet/>
      <dgm:spPr/>
      <dgm:t>
        <a:bodyPr/>
        <a:lstStyle/>
        <a:p>
          <a:endParaRPr lang="ru-RU" sz="1400"/>
        </a:p>
      </dgm:t>
    </dgm:pt>
    <dgm:pt modelId="{60EBE1B8-2295-471B-89E4-F5EDE68ED135}" type="sibTrans" cxnId="{7D8C2248-25FF-40C1-96A3-1C9B2B169C55}">
      <dgm:prSet/>
      <dgm:spPr/>
      <dgm:t>
        <a:bodyPr/>
        <a:lstStyle/>
        <a:p>
          <a:endParaRPr lang="ru-RU" sz="1400"/>
        </a:p>
      </dgm:t>
    </dgm:pt>
    <dgm:pt modelId="{D5293A41-7484-4D88-8D97-2D1CC5238BAF}" type="pres">
      <dgm:prSet presAssocID="{2404F01A-577C-41D9-B7E5-CC0B8F37AD35}" presName="Name0" presStyleCnt="0">
        <dgm:presLayoutVars>
          <dgm:dir/>
          <dgm:resizeHandles val="exact"/>
        </dgm:presLayoutVars>
      </dgm:prSet>
      <dgm:spPr/>
      <dgm:t>
        <a:bodyPr/>
        <a:lstStyle/>
        <a:p>
          <a:endParaRPr lang="ru-RU"/>
        </a:p>
      </dgm:t>
    </dgm:pt>
    <dgm:pt modelId="{77EE3D57-F2DF-45B9-AC0D-E0DF581384BF}" type="pres">
      <dgm:prSet presAssocID="{2404F01A-577C-41D9-B7E5-CC0B8F37AD35}" presName="bkgdShp" presStyleLbl="alignAccFollowNode1" presStyleIdx="0" presStyleCnt="1"/>
      <dgm:spPr/>
    </dgm:pt>
    <dgm:pt modelId="{1C0B4AF5-C658-4548-9966-96B2A96367F8}" type="pres">
      <dgm:prSet presAssocID="{2404F01A-577C-41D9-B7E5-CC0B8F37AD35}" presName="linComp" presStyleCnt="0"/>
      <dgm:spPr/>
    </dgm:pt>
    <dgm:pt modelId="{30F07E30-4243-4A7A-B645-A63B1A65B487}" type="pres">
      <dgm:prSet presAssocID="{969D24E1-A26E-4B9D-B7E3-612250CBA500}" presName="compNode" presStyleCnt="0"/>
      <dgm:spPr/>
    </dgm:pt>
    <dgm:pt modelId="{A3CCED8A-15ED-4B2C-902A-0F81B10F9CB0}" type="pres">
      <dgm:prSet presAssocID="{969D24E1-A26E-4B9D-B7E3-612250CBA500}" presName="node" presStyleLbl="node1" presStyleIdx="0" presStyleCnt="4">
        <dgm:presLayoutVars>
          <dgm:bulletEnabled val="1"/>
        </dgm:presLayoutVars>
      </dgm:prSet>
      <dgm:spPr/>
      <dgm:t>
        <a:bodyPr/>
        <a:lstStyle/>
        <a:p>
          <a:endParaRPr lang="ru-RU"/>
        </a:p>
      </dgm:t>
    </dgm:pt>
    <dgm:pt modelId="{37F34EC0-ACB5-4737-8426-F97EE7D9AEF5}" type="pres">
      <dgm:prSet presAssocID="{969D24E1-A26E-4B9D-B7E3-612250CBA500}" presName="invisiNode" presStyleLbl="node1" presStyleIdx="0" presStyleCnt="4"/>
      <dgm:spPr/>
    </dgm:pt>
    <dgm:pt modelId="{5972E42A-E63E-4BBA-B01F-8F94E5B850A0}" type="pres">
      <dgm:prSet presAssocID="{969D24E1-A26E-4B9D-B7E3-612250CBA500}" presName="imagNode" presStyleLbl="fgImgPlace1" presStyleIdx="0" presStyleCnt="4"/>
      <dgm:spPr>
        <a:blipFill dpi="0" rotWithShape="1">
          <a:blip xmlns:r="http://schemas.openxmlformats.org/officeDocument/2006/relationships" r:embed="rId1"/>
          <a:srcRect/>
          <a:stretch>
            <a:fillRect t="-21000" b="-14000"/>
          </a:stretch>
        </a:blipFill>
      </dgm:spPr>
    </dgm:pt>
    <dgm:pt modelId="{A80F18C5-6DEB-422B-BBCA-5F52D89EEC54}" type="pres">
      <dgm:prSet presAssocID="{DA7B9F1D-91C2-4AFE-9969-C26273EB0218}" presName="sibTrans" presStyleLbl="sibTrans2D1" presStyleIdx="0" presStyleCnt="0"/>
      <dgm:spPr/>
      <dgm:t>
        <a:bodyPr/>
        <a:lstStyle/>
        <a:p>
          <a:endParaRPr lang="ru-RU"/>
        </a:p>
      </dgm:t>
    </dgm:pt>
    <dgm:pt modelId="{FDC14364-26B6-45F2-9955-3841E78588E0}" type="pres">
      <dgm:prSet presAssocID="{B4E04B35-5570-415C-871D-62265A6DCFA2}" presName="compNode" presStyleCnt="0"/>
      <dgm:spPr/>
    </dgm:pt>
    <dgm:pt modelId="{45B77817-04D4-4FB2-8B1D-A58C1EDDE4AE}" type="pres">
      <dgm:prSet presAssocID="{B4E04B35-5570-415C-871D-62265A6DCFA2}" presName="node" presStyleLbl="node1" presStyleIdx="1" presStyleCnt="4">
        <dgm:presLayoutVars>
          <dgm:bulletEnabled val="1"/>
        </dgm:presLayoutVars>
      </dgm:prSet>
      <dgm:spPr/>
      <dgm:t>
        <a:bodyPr/>
        <a:lstStyle/>
        <a:p>
          <a:endParaRPr lang="ru-RU"/>
        </a:p>
      </dgm:t>
    </dgm:pt>
    <dgm:pt modelId="{AF97B600-2732-4F5F-B8A7-5C371931ADE0}" type="pres">
      <dgm:prSet presAssocID="{B4E04B35-5570-415C-871D-62265A6DCFA2}" presName="invisiNode" presStyleLbl="node1" presStyleIdx="1" presStyleCnt="4"/>
      <dgm:spPr/>
    </dgm:pt>
    <dgm:pt modelId="{07485417-8D9C-4BD0-9570-3A6F6CDBC858}" type="pres">
      <dgm:prSet presAssocID="{B4E04B35-5570-415C-871D-62265A6DCFA2}" presName="imagNode" presStyleLbl="fgImgPlace1" presStyleIdx="1" presStyleCnt="4"/>
      <dgm:spPr>
        <a:blipFill dpi="0" rotWithShape="1">
          <a:blip xmlns:r="http://schemas.openxmlformats.org/officeDocument/2006/relationships" r:embed="rId2"/>
          <a:srcRect/>
          <a:stretch>
            <a:fillRect r="2000"/>
          </a:stretch>
        </a:blipFill>
      </dgm:spPr>
    </dgm:pt>
    <dgm:pt modelId="{45A29DD5-0146-4182-9897-B154D4001552}" type="pres">
      <dgm:prSet presAssocID="{20094D8F-B662-4479-8355-DEF5B167277A}" presName="sibTrans" presStyleLbl="sibTrans2D1" presStyleIdx="0" presStyleCnt="0"/>
      <dgm:spPr/>
      <dgm:t>
        <a:bodyPr/>
        <a:lstStyle/>
        <a:p>
          <a:endParaRPr lang="ru-RU"/>
        </a:p>
      </dgm:t>
    </dgm:pt>
    <dgm:pt modelId="{2A09F6B0-D8A7-4D73-ADC7-AFB8CDD553D0}" type="pres">
      <dgm:prSet presAssocID="{169B6229-5A3B-4AA9-B73F-0D7FE45F4A11}" presName="compNode" presStyleCnt="0"/>
      <dgm:spPr/>
    </dgm:pt>
    <dgm:pt modelId="{B9B4CD79-F5C0-4775-8F9B-7765C9F03C7D}" type="pres">
      <dgm:prSet presAssocID="{169B6229-5A3B-4AA9-B73F-0D7FE45F4A11}" presName="node" presStyleLbl="node1" presStyleIdx="2" presStyleCnt="4">
        <dgm:presLayoutVars>
          <dgm:bulletEnabled val="1"/>
        </dgm:presLayoutVars>
      </dgm:prSet>
      <dgm:spPr/>
      <dgm:t>
        <a:bodyPr/>
        <a:lstStyle/>
        <a:p>
          <a:endParaRPr lang="ru-RU"/>
        </a:p>
      </dgm:t>
    </dgm:pt>
    <dgm:pt modelId="{02836F4E-7925-496C-81D4-046EA63848D4}" type="pres">
      <dgm:prSet presAssocID="{169B6229-5A3B-4AA9-B73F-0D7FE45F4A11}" presName="invisiNode" presStyleLbl="node1" presStyleIdx="2" presStyleCnt="4"/>
      <dgm:spPr/>
    </dgm:pt>
    <dgm:pt modelId="{354640E3-087E-4FBF-A696-F712B4AA421A}" type="pres">
      <dgm:prSet presAssocID="{169B6229-5A3B-4AA9-B73F-0D7FE45F4A11}"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D23F88BD-69EE-441F-A1C1-BCF870E70A3D}" type="pres">
      <dgm:prSet presAssocID="{1BEE5D2B-D5FC-4027-86F0-7CCD22953119}" presName="sibTrans" presStyleLbl="sibTrans2D1" presStyleIdx="0" presStyleCnt="0"/>
      <dgm:spPr/>
      <dgm:t>
        <a:bodyPr/>
        <a:lstStyle/>
        <a:p>
          <a:endParaRPr lang="ru-RU"/>
        </a:p>
      </dgm:t>
    </dgm:pt>
    <dgm:pt modelId="{7311E2E3-043C-43EF-8AE5-5A46A0406B1A}" type="pres">
      <dgm:prSet presAssocID="{148546CD-6358-488B-9B04-DAC1E4BAA29D}" presName="compNode" presStyleCnt="0"/>
      <dgm:spPr/>
    </dgm:pt>
    <dgm:pt modelId="{3B98E9AF-675A-4AEB-BD00-C53CB2464D96}" type="pres">
      <dgm:prSet presAssocID="{148546CD-6358-488B-9B04-DAC1E4BAA29D}" presName="node" presStyleLbl="node1" presStyleIdx="3" presStyleCnt="4">
        <dgm:presLayoutVars>
          <dgm:bulletEnabled val="1"/>
        </dgm:presLayoutVars>
      </dgm:prSet>
      <dgm:spPr/>
      <dgm:t>
        <a:bodyPr/>
        <a:lstStyle/>
        <a:p>
          <a:endParaRPr lang="ru-RU"/>
        </a:p>
      </dgm:t>
    </dgm:pt>
    <dgm:pt modelId="{8FC521E7-35E1-4E8D-8470-E37A00551EA3}" type="pres">
      <dgm:prSet presAssocID="{148546CD-6358-488B-9B04-DAC1E4BAA29D}" presName="invisiNode" presStyleLbl="node1" presStyleIdx="3" presStyleCnt="4"/>
      <dgm:spPr/>
    </dgm:pt>
    <dgm:pt modelId="{3AB2ABB6-F046-4CA0-8FF6-F60F05B55A36}" type="pres">
      <dgm:prSet presAssocID="{148546CD-6358-488B-9B04-DAC1E4BAA29D}" presName="imagNode" presStyleLbl="fgImgPlace1" presStyleIdx="3" presStyleCnt="4"/>
      <dgm:spPr>
        <a:blipFill rotWithShape="1">
          <a:blip xmlns:r="http://schemas.openxmlformats.org/officeDocument/2006/relationships" r:embed="rId4"/>
          <a:srcRect/>
          <a:stretch>
            <a:fillRect t="-2000" b="-2000"/>
          </a:stretch>
        </a:blipFill>
      </dgm:spPr>
    </dgm:pt>
  </dgm:ptLst>
  <dgm:cxnLst>
    <dgm:cxn modelId="{CBC3BA62-A4BA-4BC0-846A-F2E5B9D3F109}" srcId="{2404F01A-577C-41D9-B7E5-CC0B8F37AD35}" destId="{169B6229-5A3B-4AA9-B73F-0D7FE45F4A11}" srcOrd="2" destOrd="0" parTransId="{F5C76333-6A50-45BC-99B1-0DB3034A6A36}" sibTransId="{1BEE5D2B-D5FC-4027-86F0-7CCD22953119}"/>
    <dgm:cxn modelId="{1797C91D-AF6D-43C1-BB7C-0D347484C7B2}" type="presOf" srcId="{4C14525A-735C-4605-AD7E-A57F2E478804}" destId="{A3CCED8A-15ED-4B2C-902A-0F81B10F9CB0}" srcOrd="0" destOrd="2" presId="urn:microsoft.com/office/officeart/2005/8/layout/pList2"/>
    <dgm:cxn modelId="{90424806-B7BE-4D49-A256-5CB37AC514D7}" type="presOf" srcId="{969D24E1-A26E-4B9D-B7E3-612250CBA500}" destId="{A3CCED8A-15ED-4B2C-902A-0F81B10F9CB0}" srcOrd="0" destOrd="0" presId="urn:microsoft.com/office/officeart/2005/8/layout/pList2"/>
    <dgm:cxn modelId="{A62D18D6-FEE1-4C92-905E-DFA2719AFDB6}" srcId="{969D24E1-A26E-4B9D-B7E3-612250CBA500}" destId="{A48F075E-1DAA-48BE-AF5E-DACDE7FA2072}" srcOrd="0" destOrd="0" parTransId="{E5D5142E-F2FF-4497-90B5-4BA1F96F3DE8}" sibTransId="{BB789B08-7327-49C4-B0FE-CB806324F0DB}"/>
    <dgm:cxn modelId="{EDD85E42-30C2-4CF7-9ECC-38B06C292DB6}" srcId="{169B6229-5A3B-4AA9-B73F-0D7FE45F4A11}" destId="{10960654-CC24-48B5-8E79-5BC41DC2BABA}" srcOrd="0" destOrd="0" parTransId="{D1F29A85-1A48-469B-86D2-2ABA5C1D0934}" sibTransId="{84AF50C7-CA34-49D3-BBEF-2C087EC4A054}"/>
    <dgm:cxn modelId="{828AA330-6853-4A45-90BB-FD4B5CADAF9B}" type="presOf" srcId="{B54CDD98-BC48-48EE-A4A7-0D1E3A465947}" destId="{45B77817-04D4-4FB2-8B1D-A58C1EDDE4AE}" srcOrd="0" destOrd="1" presId="urn:microsoft.com/office/officeart/2005/8/layout/pList2"/>
    <dgm:cxn modelId="{B7B5C79D-851F-48A7-98A7-C5C558C6B8DF}" srcId="{2404F01A-577C-41D9-B7E5-CC0B8F37AD35}" destId="{148546CD-6358-488B-9B04-DAC1E4BAA29D}" srcOrd="3" destOrd="0" parTransId="{597EEEF5-FB41-42BC-8AD3-E0B4BC605106}" sibTransId="{51E13AE8-B000-426A-9CD9-064E0B5996A7}"/>
    <dgm:cxn modelId="{2F1E7011-10E6-4611-BC27-7FDC4EBC2412}" type="presOf" srcId="{148546CD-6358-488B-9B04-DAC1E4BAA29D}" destId="{3B98E9AF-675A-4AEB-BD00-C53CB2464D96}" srcOrd="0" destOrd="0" presId="urn:microsoft.com/office/officeart/2005/8/layout/pList2"/>
    <dgm:cxn modelId="{0FA7EA12-370D-4562-9F90-DE7A9B272F04}" type="presOf" srcId="{D2E33BE7-FFE7-49CF-A1E3-82E1ADB59EE1}" destId="{3B98E9AF-675A-4AEB-BD00-C53CB2464D96}" srcOrd="0" destOrd="1" presId="urn:microsoft.com/office/officeart/2005/8/layout/pList2"/>
    <dgm:cxn modelId="{65CCF81B-49B0-4049-9177-D7D917C4BAF6}" type="presOf" srcId="{DA7B9F1D-91C2-4AFE-9969-C26273EB0218}" destId="{A80F18C5-6DEB-422B-BBCA-5F52D89EEC54}" srcOrd="0" destOrd="0" presId="urn:microsoft.com/office/officeart/2005/8/layout/pList2"/>
    <dgm:cxn modelId="{89C056D4-DC4D-4650-8965-41B60D871ABA}" type="presOf" srcId="{1BEE5D2B-D5FC-4027-86F0-7CCD22953119}" destId="{D23F88BD-69EE-441F-A1C1-BCF870E70A3D}" srcOrd="0" destOrd="0" presId="urn:microsoft.com/office/officeart/2005/8/layout/pList2"/>
    <dgm:cxn modelId="{39077378-8DB5-43B8-B48D-9E160BDE748B}" type="presOf" srcId="{2404F01A-577C-41D9-B7E5-CC0B8F37AD35}" destId="{D5293A41-7484-4D88-8D97-2D1CC5238BAF}" srcOrd="0" destOrd="0" presId="urn:microsoft.com/office/officeart/2005/8/layout/pList2"/>
    <dgm:cxn modelId="{46FF19AB-B55F-41A1-B1E0-2FD4F187B3BC}" type="presOf" srcId="{A48F075E-1DAA-48BE-AF5E-DACDE7FA2072}" destId="{A3CCED8A-15ED-4B2C-902A-0F81B10F9CB0}" srcOrd="0" destOrd="1" presId="urn:microsoft.com/office/officeart/2005/8/layout/pList2"/>
    <dgm:cxn modelId="{1B91D88B-7FC4-41D2-802E-27A3732ED6F6}" srcId="{B4E04B35-5570-415C-871D-62265A6DCFA2}" destId="{B54CDD98-BC48-48EE-A4A7-0D1E3A465947}" srcOrd="0" destOrd="0" parTransId="{93DDF284-7CE9-48CC-8D4F-2DFA710EF15F}" sibTransId="{DD52A1A4-C71D-495F-B75B-251DE4885A81}"/>
    <dgm:cxn modelId="{471C7952-BA7F-4320-8137-E31D05C3BD82}" type="presOf" srcId="{B4E04B35-5570-415C-871D-62265A6DCFA2}" destId="{45B77817-04D4-4FB2-8B1D-A58C1EDDE4AE}" srcOrd="0" destOrd="0" presId="urn:microsoft.com/office/officeart/2005/8/layout/pList2"/>
    <dgm:cxn modelId="{A2EF989F-C88C-4463-AD15-EB57275D9376}" type="presOf" srcId="{10960654-CC24-48B5-8E79-5BC41DC2BABA}" destId="{B9B4CD79-F5C0-4775-8F9B-7765C9F03C7D}" srcOrd="0" destOrd="1" presId="urn:microsoft.com/office/officeart/2005/8/layout/pList2"/>
    <dgm:cxn modelId="{94195D8D-1957-46BC-AF60-0EA55106252D}" type="presOf" srcId="{20094D8F-B662-4479-8355-DEF5B167277A}" destId="{45A29DD5-0146-4182-9897-B154D4001552}" srcOrd="0" destOrd="0" presId="urn:microsoft.com/office/officeart/2005/8/layout/pList2"/>
    <dgm:cxn modelId="{E9953956-A33A-47DA-8A70-ACED75A58E18}" srcId="{969D24E1-A26E-4B9D-B7E3-612250CBA500}" destId="{4C14525A-735C-4605-AD7E-A57F2E478804}" srcOrd="1" destOrd="0" parTransId="{41AD48B6-ED26-427F-A14C-8DC603A9A3F2}" sibTransId="{CF26EB55-BA8A-48F7-A3C8-533BE161D95D}"/>
    <dgm:cxn modelId="{7D8C2248-25FF-40C1-96A3-1C9B2B169C55}" srcId="{148546CD-6358-488B-9B04-DAC1E4BAA29D}" destId="{D2E33BE7-FFE7-49CF-A1E3-82E1ADB59EE1}" srcOrd="0" destOrd="0" parTransId="{F71BEEAA-2355-4223-8932-1E9FA0F75F45}" sibTransId="{60EBE1B8-2295-471B-89E4-F5EDE68ED135}"/>
    <dgm:cxn modelId="{F29E90A8-DC83-4FAF-A118-D9E05DEB12C1}" type="presOf" srcId="{169B6229-5A3B-4AA9-B73F-0D7FE45F4A11}" destId="{B9B4CD79-F5C0-4775-8F9B-7765C9F03C7D}" srcOrd="0" destOrd="0" presId="urn:microsoft.com/office/officeart/2005/8/layout/pList2"/>
    <dgm:cxn modelId="{393B9554-319A-4022-94CD-09C6DEC4A859}" srcId="{2404F01A-577C-41D9-B7E5-CC0B8F37AD35}" destId="{B4E04B35-5570-415C-871D-62265A6DCFA2}" srcOrd="1" destOrd="0" parTransId="{217C8134-BCDF-4B4B-88E2-BB9F141AAAF4}" sibTransId="{20094D8F-B662-4479-8355-DEF5B167277A}"/>
    <dgm:cxn modelId="{F4DE1E05-85C9-4A60-8CB5-6B2B23D0ECE4}" srcId="{2404F01A-577C-41D9-B7E5-CC0B8F37AD35}" destId="{969D24E1-A26E-4B9D-B7E3-612250CBA500}" srcOrd="0" destOrd="0" parTransId="{6A4B6163-417A-432C-879E-D8D83E950346}" sibTransId="{DA7B9F1D-91C2-4AFE-9969-C26273EB0218}"/>
    <dgm:cxn modelId="{957123A2-715F-4D65-882D-305AD821C5B0}" type="presParOf" srcId="{D5293A41-7484-4D88-8D97-2D1CC5238BAF}" destId="{77EE3D57-F2DF-45B9-AC0D-E0DF581384BF}" srcOrd="0" destOrd="0" presId="urn:microsoft.com/office/officeart/2005/8/layout/pList2"/>
    <dgm:cxn modelId="{25F73D82-A34E-4AE9-9616-BA9ED655F9C6}" type="presParOf" srcId="{D5293A41-7484-4D88-8D97-2D1CC5238BAF}" destId="{1C0B4AF5-C658-4548-9966-96B2A96367F8}" srcOrd="1" destOrd="0" presId="urn:microsoft.com/office/officeart/2005/8/layout/pList2"/>
    <dgm:cxn modelId="{3C4670AA-A314-47EA-B6D3-2B856491B5AF}" type="presParOf" srcId="{1C0B4AF5-C658-4548-9966-96B2A96367F8}" destId="{30F07E30-4243-4A7A-B645-A63B1A65B487}" srcOrd="0" destOrd="0" presId="urn:microsoft.com/office/officeart/2005/8/layout/pList2"/>
    <dgm:cxn modelId="{53C75073-FCB6-4512-B772-9208AA57460F}" type="presParOf" srcId="{30F07E30-4243-4A7A-B645-A63B1A65B487}" destId="{A3CCED8A-15ED-4B2C-902A-0F81B10F9CB0}" srcOrd="0" destOrd="0" presId="urn:microsoft.com/office/officeart/2005/8/layout/pList2"/>
    <dgm:cxn modelId="{2599595E-DF20-45F0-AFAF-1F468E3B23D4}" type="presParOf" srcId="{30F07E30-4243-4A7A-B645-A63B1A65B487}" destId="{37F34EC0-ACB5-4737-8426-F97EE7D9AEF5}" srcOrd="1" destOrd="0" presId="urn:microsoft.com/office/officeart/2005/8/layout/pList2"/>
    <dgm:cxn modelId="{03032432-0F90-4903-AF1C-378532E54E7A}" type="presParOf" srcId="{30F07E30-4243-4A7A-B645-A63B1A65B487}" destId="{5972E42A-E63E-4BBA-B01F-8F94E5B850A0}" srcOrd="2" destOrd="0" presId="urn:microsoft.com/office/officeart/2005/8/layout/pList2"/>
    <dgm:cxn modelId="{145842C4-67ED-47F7-A0DC-7F86081F49E0}" type="presParOf" srcId="{1C0B4AF5-C658-4548-9966-96B2A96367F8}" destId="{A80F18C5-6DEB-422B-BBCA-5F52D89EEC54}" srcOrd="1" destOrd="0" presId="urn:microsoft.com/office/officeart/2005/8/layout/pList2"/>
    <dgm:cxn modelId="{66F74F1E-48CC-471A-AD9C-64BAB0F4F39B}" type="presParOf" srcId="{1C0B4AF5-C658-4548-9966-96B2A96367F8}" destId="{FDC14364-26B6-45F2-9955-3841E78588E0}" srcOrd="2" destOrd="0" presId="urn:microsoft.com/office/officeart/2005/8/layout/pList2"/>
    <dgm:cxn modelId="{6BCF6BFD-5F00-405C-A1F6-F174E853257A}" type="presParOf" srcId="{FDC14364-26B6-45F2-9955-3841E78588E0}" destId="{45B77817-04D4-4FB2-8B1D-A58C1EDDE4AE}" srcOrd="0" destOrd="0" presId="urn:microsoft.com/office/officeart/2005/8/layout/pList2"/>
    <dgm:cxn modelId="{E6D71DB1-72F6-4610-918A-348B4ACAF50F}" type="presParOf" srcId="{FDC14364-26B6-45F2-9955-3841E78588E0}" destId="{AF97B600-2732-4F5F-B8A7-5C371931ADE0}" srcOrd="1" destOrd="0" presId="urn:microsoft.com/office/officeart/2005/8/layout/pList2"/>
    <dgm:cxn modelId="{CB5B4DFB-3BCF-4382-ADFC-6AD397189218}" type="presParOf" srcId="{FDC14364-26B6-45F2-9955-3841E78588E0}" destId="{07485417-8D9C-4BD0-9570-3A6F6CDBC858}" srcOrd="2" destOrd="0" presId="urn:microsoft.com/office/officeart/2005/8/layout/pList2"/>
    <dgm:cxn modelId="{CC39C099-5DF8-4C48-BD5F-DFD700FBE5C4}" type="presParOf" srcId="{1C0B4AF5-C658-4548-9966-96B2A96367F8}" destId="{45A29DD5-0146-4182-9897-B154D4001552}" srcOrd="3" destOrd="0" presId="urn:microsoft.com/office/officeart/2005/8/layout/pList2"/>
    <dgm:cxn modelId="{DF26664E-AC5A-49C1-ADFF-CB55F700D4E1}" type="presParOf" srcId="{1C0B4AF5-C658-4548-9966-96B2A96367F8}" destId="{2A09F6B0-D8A7-4D73-ADC7-AFB8CDD553D0}" srcOrd="4" destOrd="0" presId="urn:microsoft.com/office/officeart/2005/8/layout/pList2"/>
    <dgm:cxn modelId="{4D743964-7CF3-4BB2-8C0D-05D1365E8D45}" type="presParOf" srcId="{2A09F6B0-D8A7-4D73-ADC7-AFB8CDD553D0}" destId="{B9B4CD79-F5C0-4775-8F9B-7765C9F03C7D}" srcOrd="0" destOrd="0" presId="urn:microsoft.com/office/officeart/2005/8/layout/pList2"/>
    <dgm:cxn modelId="{7945C2EC-734A-43EE-ADA3-5771C386D213}" type="presParOf" srcId="{2A09F6B0-D8A7-4D73-ADC7-AFB8CDD553D0}" destId="{02836F4E-7925-496C-81D4-046EA63848D4}" srcOrd="1" destOrd="0" presId="urn:microsoft.com/office/officeart/2005/8/layout/pList2"/>
    <dgm:cxn modelId="{40F18AA7-7A8E-4002-8EAE-DAED0C6A2124}" type="presParOf" srcId="{2A09F6B0-D8A7-4D73-ADC7-AFB8CDD553D0}" destId="{354640E3-087E-4FBF-A696-F712B4AA421A}" srcOrd="2" destOrd="0" presId="urn:microsoft.com/office/officeart/2005/8/layout/pList2"/>
    <dgm:cxn modelId="{739A854C-A789-4297-BF9C-A5D2BBA277E4}" type="presParOf" srcId="{1C0B4AF5-C658-4548-9966-96B2A96367F8}" destId="{D23F88BD-69EE-441F-A1C1-BCF870E70A3D}" srcOrd="5" destOrd="0" presId="urn:microsoft.com/office/officeart/2005/8/layout/pList2"/>
    <dgm:cxn modelId="{E50C3ADC-3B3F-46A2-9FB8-3AD7970BA23D}" type="presParOf" srcId="{1C0B4AF5-C658-4548-9966-96B2A96367F8}" destId="{7311E2E3-043C-43EF-8AE5-5A46A0406B1A}" srcOrd="6" destOrd="0" presId="urn:microsoft.com/office/officeart/2005/8/layout/pList2"/>
    <dgm:cxn modelId="{EDB4F579-4E41-4F86-B9A8-23A322C04C7A}" type="presParOf" srcId="{7311E2E3-043C-43EF-8AE5-5A46A0406B1A}" destId="{3B98E9AF-675A-4AEB-BD00-C53CB2464D96}" srcOrd="0" destOrd="0" presId="urn:microsoft.com/office/officeart/2005/8/layout/pList2"/>
    <dgm:cxn modelId="{4DCA12C0-AD0F-456D-9975-B5E43130E672}" type="presParOf" srcId="{7311E2E3-043C-43EF-8AE5-5A46A0406B1A}" destId="{8FC521E7-35E1-4E8D-8470-E37A00551EA3}" srcOrd="1" destOrd="0" presId="urn:microsoft.com/office/officeart/2005/8/layout/pList2"/>
    <dgm:cxn modelId="{37B6758A-13DE-4B01-ACA9-4E59F6D2A489}" type="presParOf" srcId="{7311E2E3-043C-43EF-8AE5-5A46A0406B1A}" destId="{3AB2ABB6-F046-4CA0-8FF6-F60F05B55A36}"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5CD711-E9E8-433D-A7CD-CB746C895A5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7C4C560B-8A5D-425B-87E2-86BDA94526D9}">
      <dgm:prSet/>
      <dgm:spPr/>
      <dgm:t>
        <a:bodyPr/>
        <a:lstStyle/>
        <a:p>
          <a:pPr rtl="0"/>
          <a:r>
            <a:rPr kumimoji="0" lang="ru-RU" b="0" i="0" u="none" strike="noStrike" cap="none" spc="0" normalizeH="0" baseline="0" noProof="0" dirty="0" smtClean="0">
              <a:ln>
                <a:noFill/>
              </a:ln>
              <a:solidFill>
                <a:prstClr val="white"/>
              </a:solidFill>
              <a:effectLst/>
              <a:uLnTx/>
              <a:uFillTx/>
              <a:latin typeface="Calibri"/>
              <a:ea typeface="+mn-ea"/>
              <a:cs typeface="+mn-cs"/>
            </a:rPr>
            <a:t>В поликлинике по месту прикрепления полиса ОМС</a:t>
          </a:r>
          <a:endParaRPr lang="ru-RU" dirty="0"/>
        </a:p>
      </dgm:t>
    </dgm:pt>
    <dgm:pt modelId="{C5FB4D52-27A5-4CA0-B356-9FE024459D3A}" type="parTrans" cxnId="{ABAF9DD6-CB6A-4320-B33A-67B16B25BABA}">
      <dgm:prSet/>
      <dgm:spPr/>
      <dgm:t>
        <a:bodyPr/>
        <a:lstStyle/>
        <a:p>
          <a:endParaRPr lang="ru-RU"/>
        </a:p>
      </dgm:t>
    </dgm:pt>
    <dgm:pt modelId="{C7BB1A4D-B0D0-49EB-BF81-2B7924371748}" type="sibTrans" cxnId="{ABAF9DD6-CB6A-4320-B33A-67B16B25BABA}">
      <dgm:prSet/>
      <dgm:spPr/>
      <dgm:t>
        <a:bodyPr/>
        <a:lstStyle/>
        <a:p>
          <a:endParaRPr lang="ru-RU"/>
        </a:p>
      </dgm:t>
    </dgm:pt>
    <dgm:pt modelId="{5CEC2AA4-693D-477C-8A8F-75AC6585D8A0}">
      <dgm:prSet/>
      <dgm:spPr/>
      <dgm:t>
        <a:bodyPr/>
        <a:lstStyle/>
        <a:p>
          <a:pPr rtl="0"/>
          <a:r>
            <a:rPr lang="ru-RU" b="0" i="0" baseline="0" dirty="0" smtClean="0"/>
            <a:t>Мероприятия направлены на выявление болезней системы кровообращения, </a:t>
          </a:r>
          <a:r>
            <a:rPr lang="ru-RU" b="0" i="0" baseline="0" dirty="0" err="1" smtClean="0"/>
            <a:t>онкозаболеваний</a:t>
          </a:r>
          <a:r>
            <a:rPr lang="ru-RU" b="0" i="0" baseline="0" dirty="0" smtClean="0"/>
            <a:t>, сахарного диабета и хронических болезней легких</a:t>
          </a:r>
          <a:endParaRPr lang="ru-RU" dirty="0"/>
        </a:p>
      </dgm:t>
    </dgm:pt>
    <dgm:pt modelId="{BD32ED38-C1F4-4AB1-9258-924130693CFF}" type="parTrans" cxnId="{22CDA457-0DA5-45E5-803E-0581AF405EBA}">
      <dgm:prSet/>
      <dgm:spPr/>
      <dgm:t>
        <a:bodyPr/>
        <a:lstStyle/>
        <a:p>
          <a:endParaRPr lang="ru-RU"/>
        </a:p>
      </dgm:t>
    </dgm:pt>
    <dgm:pt modelId="{9D6F4141-4AFE-4AA2-9CFE-9A6D82F6FEE9}" type="sibTrans" cxnId="{22CDA457-0DA5-45E5-803E-0581AF405EBA}">
      <dgm:prSet/>
      <dgm:spPr/>
      <dgm:t>
        <a:bodyPr/>
        <a:lstStyle/>
        <a:p>
          <a:endParaRPr lang="ru-RU"/>
        </a:p>
      </dgm:t>
    </dgm:pt>
    <dgm:pt modelId="{0DC78B8F-ECD0-4528-9C6E-5A41A111FF02}">
      <dgm:prSet/>
      <dgm:spPr/>
      <dgm:t>
        <a:bodyPr/>
        <a:lstStyle/>
        <a:p>
          <a:pPr rtl="0"/>
          <a:r>
            <a:rPr lang="ru-RU" b="0" i="0" baseline="0" dirty="0" smtClean="0"/>
            <a:t>Все вышеперечисленные мероприятия проводятся БЕСПЛАТНО!</a:t>
          </a:r>
          <a:endParaRPr lang="ru-RU" dirty="0"/>
        </a:p>
      </dgm:t>
    </dgm:pt>
    <dgm:pt modelId="{1A2E9BAB-66ED-4CA5-9725-6DBD3EE7E1C0}" type="parTrans" cxnId="{A7902AD3-5032-4BFD-84BA-A1F34667E97F}">
      <dgm:prSet/>
      <dgm:spPr/>
      <dgm:t>
        <a:bodyPr/>
        <a:lstStyle/>
        <a:p>
          <a:endParaRPr lang="ru-RU"/>
        </a:p>
      </dgm:t>
    </dgm:pt>
    <dgm:pt modelId="{E41DA950-7AEF-4469-86E2-35D81B85D427}" type="sibTrans" cxnId="{A7902AD3-5032-4BFD-84BA-A1F34667E97F}">
      <dgm:prSet/>
      <dgm:spPr/>
      <dgm:t>
        <a:bodyPr/>
        <a:lstStyle/>
        <a:p>
          <a:endParaRPr lang="ru-RU"/>
        </a:p>
      </dgm:t>
    </dgm:pt>
    <dgm:pt modelId="{429C1A9C-E660-48DE-98BB-2817D62FE686}" type="pres">
      <dgm:prSet presAssocID="{DD5CD711-E9E8-433D-A7CD-CB746C895A53}" presName="linear" presStyleCnt="0">
        <dgm:presLayoutVars>
          <dgm:animLvl val="lvl"/>
          <dgm:resizeHandles val="exact"/>
        </dgm:presLayoutVars>
      </dgm:prSet>
      <dgm:spPr/>
      <dgm:t>
        <a:bodyPr/>
        <a:lstStyle/>
        <a:p>
          <a:endParaRPr lang="ru-RU"/>
        </a:p>
      </dgm:t>
    </dgm:pt>
    <dgm:pt modelId="{5DCA60E3-5C51-4380-81F3-22376C228AE8}" type="pres">
      <dgm:prSet presAssocID="{7C4C560B-8A5D-425B-87E2-86BDA94526D9}" presName="parentText" presStyleLbl="node1" presStyleIdx="0" presStyleCnt="1">
        <dgm:presLayoutVars>
          <dgm:chMax val="0"/>
          <dgm:bulletEnabled val="1"/>
        </dgm:presLayoutVars>
      </dgm:prSet>
      <dgm:spPr/>
      <dgm:t>
        <a:bodyPr/>
        <a:lstStyle/>
        <a:p>
          <a:endParaRPr lang="ru-RU"/>
        </a:p>
      </dgm:t>
    </dgm:pt>
    <dgm:pt modelId="{1C3E8807-BD66-43B6-9ECA-E73D5F847514}" type="pres">
      <dgm:prSet presAssocID="{7C4C560B-8A5D-425B-87E2-86BDA94526D9}" presName="childText" presStyleLbl="revTx" presStyleIdx="0" presStyleCnt="1">
        <dgm:presLayoutVars>
          <dgm:bulletEnabled val="1"/>
        </dgm:presLayoutVars>
      </dgm:prSet>
      <dgm:spPr/>
      <dgm:t>
        <a:bodyPr/>
        <a:lstStyle/>
        <a:p>
          <a:endParaRPr lang="ru-RU"/>
        </a:p>
      </dgm:t>
    </dgm:pt>
  </dgm:ptLst>
  <dgm:cxnLst>
    <dgm:cxn modelId="{65C79C12-7276-4F22-B60A-E955BF87DF84}" type="presOf" srcId="{7C4C560B-8A5D-425B-87E2-86BDA94526D9}" destId="{5DCA60E3-5C51-4380-81F3-22376C228AE8}" srcOrd="0" destOrd="0" presId="urn:microsoft.com/office/officeart/2005/8/layout/vList2"/>
    <dgm:cxn modelId="{A7902AD3-5032-4BFD-84BA-A1F34667E97F}" srcId="{7C4C560B-8A5D-425B-87E2-86BDA94526D9}" destId="{0DC78B8F-ECD0-4528-9C6E-5A41A111FF02}" srcOrd="0" destOrd="0" parTransId="{1A2E9BAB-66ED-4CA5-9725-6DBD3EE7E1C0}" sibTransId="{E41DA950-7AEF-4469-86E2-35D81B85D427}"/>
    <dgm:cxn modelId="{1977B2C4-AEA6-4DBF-8611-EECCC2729BBE}" type="presOf" srcId="{5CEC2AA4-693D-477C-8A8F-75AC6585D8A0}" destId="{1C3E8807-BD66-43B6-9ECA-E73D5F847514}" srcOrd="0" destOrd="1" presId="urn:microsoft.com/office/officeart/2005/8/layout/vList2"/>
    <dgm:cxn modelId="{1FE97A59-EC1F-4F49-B98D-A44CC04040EF}" type="presOf" srcId="{DD5CD711-E9E8-433D-A7CD-CB746C895A53}" destId="{429C1A9C-E660-48DE-98BB-2817D62FE686}" srcOrd="0" destOrd="0" presId="urn:microsoft.com/office/officeart/2005/8/layout/vList2"/>
    <dgm:cxn modelId="{22CDA457-0DA5-45E5-803E-0581AF405EBA}" srcId="{7C4C560B-8A5D-425B-87E2-86BDA94526D9}" destId="{5CEC2AA4-693D-477C-8A8F-75AC6585D8A0}" srcOrd="1" destOrd="0" parTransId="{BD32ED38-C1F4-4AB1-9258-924130693CFF}" sibTransId="{9D6F4141-4AFE-4AA2-9CFE-9A6D82F6FEE9}"/>
    <dgm:cxn modelId="{ABAF9DD6-CB6A-4320-B33A-67B16B25BABA}" srcId="{DD5CD711-E9E8-433D-A7CD-CB746C895A53}" destId="{7C4C560B-8A5D-425B-87E2-86BDA94526D9}" srcOrd="0" destOrd="0" parTransId="{C5FB4D52-27A5-4CA0-B356-9FE024459D3A}" sibTransId="{C7BB1A4D-B0D0-49EB-BF81-2B7924371748}"/>
    <dgm:cxn modelId="{3AC35555-66EA-4403-9485-478391C5A134}" type="presOf" srcId="{0DC78B8F-ECD0-4528-9C6E-5A41A111FF02}" destId="{1C3E8807-BD66-43B6-9ECA-E73D5F847514}" srcOrd="0" destOrd="0" presId="urn:microsoft.com/office/officeart/2005/8/layout/vList2"/>
    <dgm:cxn modelId="{182DE1B0-12A4-463A-9366-5E40CD28E724}" type="presParOf" srcId="{429C1A9C-E660-48DE-98BB-2817D62FE686}" destId="{5DCA60E3-5C51-4380-81F3-22376C228AE8}" srcOrd="0" destOrd="0" presId="urn:microsoft.com/office/officeart/2005/8/layout/vList2"/>
    <dgm:cxn modelId="{6A368EDE-5F4D-40AE-8FB1-A20C657206A3}" type="presParOf" srcId="{429C1A9C-E660-48DE-98BB-2817D62FE686}" destId="{1C3E8807-BD66-43B6-9ECA-E73D5F847514}"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F5B6A-3BFC-45C0-8EAC-857A89E4EB58}">
      <dsp:nvSpPr>
        <dsp:cNvPr id="0" name=""/>
        <dsp:cNvSpPr/>
      </dsp:nvSpPr>
      <dsp:spPr>
        <a:xfrm>
          <a:off x="0" y="0"/>
          <a:ext cx="7857067" cy="15428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ru-RU" sz="1800" kern="1200" noProof="0" dirty="0" smtClean="0"/>
            <a:t>Здоровье – состояние полного физического, душевного и социального благополучия, а не только отсутствие болезней и физических дефектов</a:t>
          </a:r>
          <a:endParaRPr lang="ru-RU" sz="1800" kern="1200" dirty="0"/>
        </a:p>
      </dsp:txBody>
      <dsp:txXfrm>
        <a:off x="1725700" y="0"/>
        <a:ext cx="6131366" cy="1542875"/>
      </dsp:txXfrm>
    </dsp:sp>
    <dsp:sp modelId="{C69A65B3-CC8E-47B3-B4D8-88F2507F316F}">
      <dsp:nvSpPr>
        <dsp:cNvPr id="0" name=""/>
        <dsp:cNvSpPr/>
      </dsp:nvSpPr>
      <dsp:spPr>
        <a:xfrm>
          <a:off x="154287" y="154287"/>
          <a:ext cx="1571413" cy="1234300"/>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4EB548-1F9F-4F38-9030-81D89304A804}">
      <dsp:nvSpPr>
        <dsp:cNvPr id="0" name=""/>
        <dsp:cNvSpPr/>
      </dsp:nvSpPr>
      <dsp:spPr>
        <a:xfrm>
          <a:off x="0" y="1697163"/>
          <a:ext cx="7857067" cy="1542875"/>
        </a:xfrm>
        <a:prstGeom prst="roundRect">
          <a:avLst>
            <a:gd name="adj" fmla="val 10000"/>
          </a:avLst>
        </a:prstGeom>
        <a:solidFill>
          <a:schemeClr val="accent4">
            <a:hueOff val="-4799996"/>
            <a:satOff val="0"/>
            <a:lumOff val="-15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ru-RU" sz="1800" kern="1200" noProof="0" dirty="0" smtClean="0"/>
            <a:t>Здоровым может считаться человек, который отличается гармоничным развитием, хорошо адаптирован к окружающей  его физической и социальной среде,  жизнерадостно и охотно выполняет обязанности, которые на него  возлагает жизнь </a:t>
          </a:r>
          <a:endParaRPr lang="ru-RU" sz="1800" kern="1200" dirty="0"/>
        </a:p>
      </dsp:txBody>
      <dsp:txXfrm>
        <a:off x="1725700" y="1697163"/>
        <a:ext cx="6131366" cy="1542875"/>
      </dsp:txXfrm>
    </dsp:sp>
    <dsp:sp modelId="{F72A0259-0352-4D4B-8534-232B8C243043}">
      <dsp:nvSpPr>
        <dsp:cNvPr id="0" name=""/>
        <dsp:cNvSpPr/>
      </dsp:nvSpPr>
      <dsp:spPr>
        <a:xfrm>
          <a:off x="154287" y="1851451"/>
          <a:ext cx="1571413" cy="1234300"/>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F7B1CE-4A26-4576-8305-49175E24A5C0}">
      <dsp:nvSpPr>
        <dsp:cNvPr id="0" name=""/>
        <dsp:cNvSpPr/>
      </dsp:nvSpPr>
      <dsp:spPr>
        <a:xfrm>
          <a:off x="0" y="3394327"/>
          <a:ext cx="7857067" cy="1542875"/>
        </a:xfrm>
        <a:prstGeom prst="roundRect">
          <a:avLst>
            <a:gd name="adj" fmla="val 10000"/>
          </a:avLst>
        </a:prstGeom>
        <a:solidFill>
          <a:schemeClr val="accent4">
            <a:hueOff val="-9599993"/>
            <a:satOff val="0"/>
            <a:lumOff val="-3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ru-RU" sz="1800" kern="1200" dirty="0" smtClean="0"/>
            <a:t>Здоровый образ жизни – образ жизни человека, помогающий сохранить и снизить риск неинфекционных заболеваний путем контроля над поведенческими факторами риска</a:t>
          </a:r>
          <a:endParaRPr lang="ru-RU" sz="1800" kern="1200" dirty="0"/>
        </a:p>
      </dsp:txBody>
      <dsp:txXfrm>
        <a:off x="1725700" y="3394327"/>
        <a:ext cx="6131366" cy="1542875"/>
      </dsp:txXfrm>
    </dsp:sp>
    <dsp:sp modelId="{A248DAA6-9570-4587-9F7D-EA09F5A72162}">
      <dsp:nvSpPr>
        <dsp:cNvPr id="0" name=""/>
        <dsp:cNvSpPr/>
      </dsp:nvSpPr>
      <dsp:spPr>
        <a:xfrm>
          <a:off x="154287" y="3548614"/>
          <a:ext cx="1571413" cy="1234300"/>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94C33-ADF1-4A92-8011-28A896C4D04E}">
      <dsp:nvSpPr>
        <dsp:cNvPr id="0" name=""/>
        <dsp:cNvSpPr/>
      </dsp:nvSpPr>
      <dsp:spPr>
        <a:xfrm rot="5400000">
          <a:off x="3390243" y="118733"/>
          <a:ext cx="1814564" cy="1578671"/>
        </a:xfrm>
        <a:prstGeom prst="hexagon">
          <a:avLst>
            <a:gd name="adj" fmla="val 25000"/>
            <a:gd name="vf" fmla="val 115470"/>
          </a:avLst>
        </a:prstGeom>
        <a:solidFill>
          <a:schemeClr val="accent2"/>
        </a:solidFill>
        <a:ln w="254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buNone/>
          </a:pPr>
          <a:r>
            <a:rPr lang="ru-RU" sz="1600" b="1" kern="1200" dirty="0">
              <a:solidFill>
                <a:sysClr val="window" lastClr="FFFFFF"/>
              </a:solidFill>
              <a:latin typeface="Calibri"/>
              <a:ea typeface="+mn-ea"/>
              <a:cs typeface="+mn-cs"/>
            </a:rPr>
            <a:t>Родители – ролевая модель для детей</a:t>
          </a:r>
        </a:p>
      </dsp:txBody>
      <dsp:txXfrm rot="-5400000">
        <a:off x="3754199" y="283557"/>
        <a:ext cx="1086651" cy="1249024"/>
      </dsp:txXfrm>
    </dsp:sp>
    <dsp:sp modelId="{57835223-CD94-4FF0-B706-26A5B16217EF}">
      <dsp:nvSpPr>
        <dsp:cNvPr id="0" name=""/>
        <dsp:cNvSpPr/>
      </dsp:nvSpPr>
      <dsp:spPr>
        <a:xfrm>
          <a:off x="5134766" y="363699"/>
          <a:ext cx="2025054" cy="1088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buNone/>
          </a:pPr>
          <a:r>
            <a:rPr lang="ru-RU" sz="1600" b="1" kern="1200" dirty="0">
              <a:solidFill>
                <a:sysClr val="windowText" lastClr="000000">
                  <a:hueOff val="0"/>
                  <a:satOff val="0"/>
                  <a:lumOff val="0"/>
                  <a:alphaOff val="0"/>
                </a:sysClr>
              </a:solidFill>
              <a:latin typeface="Calibri"/>
              <a:ea typeface="+mn-ea"/>
              <a:cs typeface="+mn-cs"/>
            </a:rPr>
            <a:t>В семье вырабатываются стереотипы поведения в обществе</a:t>
          </a:r>
        </a:p>
      </dsp:txBody>
      <dsp:txXfrm>
        <a:off x="5134766" y="363699"/>
        <a:ext cx="2025054" cy="1088738"/>
      </dsp:txXfrm>
    </dsp:sp>
    <dsp:sp modelId="{543C1F56-CD99-447D-ADA3-B80C107D8EDC}">
      <dsp:nvSpPr>
        <dsp:cNvPr id="0" name=""/>
        <dsp:cNvSpPr/>
      </dsp:nvSpPr>
      <dsp:spPr>
        <a:xfrm rot="5400000">
          <a:off x="1685278" y="118733"/>
          <a:ext cx="1814564" cy="1578671"/>
        </a:xfrm>
        <a:prstGeom prst="hexagon">
          <a:avLst>
            <a:gd name="adj" fmla="val 25000"/>
            <a:gd name="vf" fmla="val 115470"/>
          </a:avLst>
        </a:prstGeom>
        <a:blipFill rotWithShape="0">
          <a:blip xmlns:r="http://schemas.openxmlformats.org/officeDocument/2006/relationships" r:embed="rId1"/>
          <a:srcRect/>
          <a:stretch>
            <a:fillRect l="-25000" r="-25000"/>
          </a:stretch>
        </a:blipFill>
        <a:ln w="25400" cap="flat" cmpd="sng" algn="ctr">
          <a:solidFill>
            <a:srgbClr val="F7964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buNone/>
          </a:pPr>
          <a:endParaRPr lang="ru-RU" sz="3600" kern="1200">
            <a:solidFill>
              <a:sysClr val="window" lastClr="FFFFFF"/>
            </a:solidFill>
            <a:latin typeface="Calibri"/>
            <a:ea typeface="+mn-ea"/>
            <a:cs typeface="+mn-cs"/>
          </a:endParaRPr>
        </a:p>
      </dsp:txBody>
      <dsp:txXfrm rot="-5400000">
        <a:off x="2049234" y="283557"/>
        <a:ext cx="1086651" cy="1249024"/>
      </dsp:txXfrm>
    </dsp:sp>
    <dsp:sp modelId="{EA89DA04-2BB1-4F8D-9D69-C691C900446B}">
      <dsp:nvSpPr>
        <dsp:cNvPr id="0" name=""/>
        <dsp:cNvSpPr/>
      </dsp:nvSpPr>
      <dsp:spPr>
        <a:xfrm rot="5400000">
          <a:off x="2534494" y="1658936"/>
          <a:ext cx="1814564" cy="1578671"/>
        </a:xfrm>
        <a:prstGeom prst="hexagon">
          <a:avLst>
            <a:gd name="adj" fmla="val 25000"/>
            <a:gd name="vf" fmla="val 115470"/>
          </a:avLst>
        </a:prstGeom>
        <a:solidFill>
          <a:schemeClr val="accent6"/>
        </a:solidFill>
        <a:ln w="254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buNone/>
          </a:pPr>
          <a:r>
            <a:rPr lang="ru-RU" sz="1600" b="1" kern="1200" dirty="0" err="1">
              <a:solidFill>
                <a:sysClr val="window" lastClr="FFFFFF"/>
              </a:solidFill>
              <a:latin typeface="Calibri"/>
              <a:ea typeface="+mn-ea"/>
              <a:cs typeface="+mn-cs"/>
            </a:rPr>
            <a:t>Демонст</a:t>
          </a:r>
          <a:r>
            <a:rPr lang="ru-RU" sz="1600" b="1" kern="1200" dirty="0">
              <a:solidFill>
                <a:sysClr val="window" lastClr="FFFFFF"/>
              </a:solidFill>
              <a:latin typeface="Calibri"/>
              <a:ea typeface="+mn-ea"/>
              <a:cs typeface="+mn-cs"/>
            </a:rPr>
            <a:t>-рация «положи-тельного образа» семьи</a:t>
          </a:r>
        </a:p>
      </dsp:txBody>
      <dsp:txXfrm rot="-5400000">
        <a:off x="2898450" y="1823760"/>
        <a:ext cx="1086651" cy="1249024"/>
      </dsp:txXfrm>
    </dsp:sp>
    <dsp:sp modelId="{2F675949-CDE0-44D8-BE77-8CFFE719C56F}">
      <dsp:nvSpPr>
        <dsp:cNvPr id="0" name=""/>
        <dsp:cNvSpPr/>
      </dsp:nvSpPr>
      <dsp:spPr>
        <a:xfrm>
          <a:off x="627387" y="1903902"/>
          <a:ext cx="1959729" cy="1088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r" defTabSz="800100">
            <a:lnSpc>
              <a:spcPct val="90000"/>
            </a:lnSpc>
            <a:spcBef>
              <a:spcPct val="0"/>
            </a:spcBef>
            <a:spcAft>
              <a:spcPct val="35000"/>
            </a:spcAft>
            <a:buNone/>
          </a:pPr>
          <a:r>
            <a:rPr lang="ru-RU" sz="1800" b="1" kern="1200" dirty="0">
              <a:solidFill>
                <a:sysClr val="windowText" lastClr="000000">
                  <a:hueOff val="0"/>
                  <a:satOff val="0"/>
                  <a:lumOff val="0"/>
                  <a:alphaOff val="0"/>
                </a:sysClr>
              </a:solidFill>
              <a:latin typeface="Calibri"/>
              <a:ea typeface="+mn-ea"/>
              <a:cs typeface="+mn-cs"/>
            </a:rPr>
            <a:t>Продвижение стереотипов ЗОЖ</a:t>
          </a:r>
        </a:p>
      </dsp:txBody>
      <dsp:txXfrm>
        <a:off x="627387" y="1903902"/>
        <a:ext cx="1959729" cy="1088738"/>
      </dsp:txXfrm>
    </dsp:sp>
    <dsp:sp modelId="{379F9DAD-4A84-4E40-B01A-A5DAD1A13AC7}">
      <dsp:nvSpPr>
        <dsp:cNvPr id="0" name=""/>
        <dsp:cNvSpPr/>
      </dsp:nvSpPr>
      <dsp:spPr>
        <a:xfrm rot="5400000">
          <a:off x="4239460" y="1658936"/>
          <a:ext cx="1814564" cy="1578671"/>
        </a:xfrm>
        <a:prstGeom prst="hexagon">
          <a:avLst>
            <a:gd name="adj" fmla="val 25000"/>
            <a:gd name="vf" fmla="val 115470"/>
          </a:avLst>
        </a:prstGeom>
        <a:blipFill rotWithShape="0">
          <a:blip xmlns:r="http://schemas.openxmlformats.org/officeDocument/2006/relationships" r:embed="rId2"/>
          <a:srcRect/>
          <a:stretch>
            <a:fillRect l="-25000" r="-25000"/>
          </a:stretch>
        </a:blipFill>
        <a:ln w="25400" cap="flat" cmpd="sng" algn="ctr">
          <a:solidFill>
            <a:srgbClr val="9BBB5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buNone/>
          </a:pPr>
          <a:endParaRPr lang="ru-RU" sz="3600" kern="1200">
            <a:solidFill>
              <a:sysClr val="window" lastClr="FFFFFF"/>
            </a:solidFill>
            <a:latin typeface="Calibri"/>
            <a:ea typeface="+mn-ea"/>
            <a:cs typeface="+mn-cs"/>
          </a:endParaRPr>
        </a:p>
      </dsp:txBody>
      <dsp:txXfrm rot="-5400000">
        <a:off x="4603416" y="1823760"/>
        <a:ext cx="1086651" cy="1249024"/>
      </dsp:txXfrm>
    </dsp:sp>
    <dsp:sp modelId="{28773771-6141-4F58-A61E-9F622AB6DF72}">
      <dsp:nvSpPr>
        <dsp:cNvPr id="0" name=""/>
        <dsp:cNvSpPr/>
      </dsp:nvSpPr>
      <dsp:spPr>
        <a:xfrm rot="5400000">
          <a:off x="3390243" y="3199138"/>
          <a:ext cx="1814564" cy="1578671"/>
        </a:xfrm>
        <a:prstGeom prst="hexagon">
          <a:avLst>
            <a:gd name="adj" fmla="val 25000"/>
            <a:gd name="vf" fmla="val 115470"/>
          </a:avLst>
        </a:prstGeom>
        <a:solidFill>
          <a:schemeClr val="accent4"/>
        </a:solidFill>
        <a:ln w="254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ru-RU" sz="1800" b="1" kern="1200" dirty="0" err="1">
              <a:solidFill>
                <a:sysClr val="window" lastClr="FFFFFF"/>
              </a:solidFill>
              <a:latin typeface="Calibri"/>
              <a:ea typeface="+mn-ea"/>
              <a:cs typeface="+mn-cs"/>
            </a:rPr>
            <a:t>Трансля-ция</a:t>
          </a:r>
          <a:r>
            <a:rPr lang="ru-RU" sz="1800" b="1" kern="1200" dirty="0">
              <a:solidFill>
                <a:sysClr val="window" lastClr="FFFFFF"/>
              </a:solidFill>
              <a:latin typeface="Calibri"/>
              <a:ea typeface="+mn-ea"/>
              <a:cs typeface="+mn-cs"/>
            </a:rPr>
            <a:t> своего положи-тельного опыта</a:t>
          </a:r>
        </a:p>
      </dsp:txBody>
      <dsp:txXfrm rot="-5400000">
        <a:off x="3754199" y="3363962"/>
        <a:ext cx="1086651" cy="1249024"/>
      </dsp:txXfrm>
    </dsp:sp>
    <dsp:sp modelId="{47ACC954-D738-4927-B18D-E8BDCC12093A}">
      <dsp:nvSpPr>
        <dsp:cNvPr id="0" name=""/>
        <dsp:cNvSpPr/>
      </dsp:nvSpPr>
      <dsp:spPr>
        <a:xfrm>
          <a:off x="5134766" y="3444105"/>
          <a:ext cx="2025054" cy="1088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buNone/>
          </a:pPr>
          <a:r>
            <a:rPr lang="ru-RU" sz="1600" b="1" kern="1200" dirty="0">
              <a:solidFill>
                <a:sysClr val="windowText" lastClr="000000">
                  <a:hueOff val="0"/>
                  <a:satOff val="0"/>
                  <a:lumOff val="0"/>
                  <a:alphaOff val="0"/>
                </a:sysClr>
              </a:solidFill>
              <a:latin typeface="Calibri"/>
              <a:ea typeface="+mn-ea"/>
              <a:cs typeface="+mn-cs"/>
            </a:rPr>
            <a:t>Формирование навыков общения, пребывания в обществе, заботы о здоровье</a:t>
          </a:r>
        </a:p>
      </dsp:txBody>
      <dsp:txXfrm>
        <a:off x="5134766" y="3444105"/>
        <a:ext cx="2025054" cy="1088738"/>
      </dsp:txXfrm>
    </dsp:sp>
    <dsp:sp modelId="{0017DBB0-437D-4CA3-A365-24A38F957D01}">
      <dsp:nvSpPr>
        <dsp:cNvPr id="0" name=""/>
        <dsp:cNvSpPr/>
      </dsp:nvSpPr>
      <dsp:spPr>
        <a:xfrm rot="5400000">
          <a:off x="1685278" y="3199138"/>
          <a:ext cx="1814564" cy="1578671"/>
        </a:xfrm>
        <a:prstGeom prst="hexagon">
          <a:avLst>
            <a:gd name="adj" fmla="val 25000"/>
            <a:gd name="vf" fmla="val 115470"/>
          </a:avLst>
        </a:prstGeom>
        <a:blipFill rotWithShape="0">
          <a:blip xmlns:r="http://schemas.openxmlformats.org/officeDocument/2006/relationships" r:embed="rId3"/>
          <a:srcRect/>
          <a:stretch>
            <a:fillRect l="-25000" r="-25000"/>
          </a:stretch>
        </a:blipFill>
        <a:ln w="25400" cap="flat" cmpd="sng" algn="ctr">
          <a:solidFill>
            <a:srgbClr val="C0504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buNone/>
          </a:pPr>
          <a:endParaRPr lang="ru-RU" sz="3600" kern="1200">
            <a:solidFill>
              <a:sysClr val="window" lastClr="FFFFFF"/>
            </a:solidFill>
            <a:latin typeface="Calibri"/>
            <a:ea typeface="+mn-ea"/>
            <a:cs typeface="+mn-cs"/>
          </a:endParaRPr>
        </a:p>
      </dsp:txBody>
      <dsp:txXfrm rot="-5400000">
        <a:off x="2049234" y="3363962"/>
        <a:ext cx="1086651" cy="124902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7E8321-4E04-4484-8C65-695DDB48291E}">
      <dsp:nvSpPr>
        <dsp:cNvPr id="0" name=""/>
        <dsp:cNvSpPr/>
      </dsp:nvSpPr>
      <dsp:spPr>
        <a:xfrm>
          <a:off x="0" y="0"/>
          <a:ext cx="6984776" cy="919473"/>
        </a:xfrm>
        <a:prstGeom prst="roundRect">
          <a:avLst>
            <a:gd name="adj" fmla="val 10000"/>
          </a:avLst>
        </a:prstGeom>
        <a:solidFill>
          <a:sysClr val="window" lastClr="FFFFFF"/>
        </a:solidFill>
        <a:ln w="254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800100">
            <a:lnSpc>
              <a:spcPct val="90000"/>
            </a:lnSpc>
            <a:spcBef>
              <a:spcPct val="0"/>
            </a:spcBef>
            <a:spcAft>
              <a:spcPct val="35000"/>
            </a:spcAft>
            <a:buNone/>
          </a:pPr>
          <a:r>
            <a:rPr lang="ru-RU" sz="1800" b="1" kern="1200" dirty="0">
              <a:solidFill>
                <a:sysClr val="windowText" lastClr="000000"/>
              </a:solidFill>
              <a:latin typeface="Calibri"/>
              <a:ea typeface="+mn-ea"/>
              <a:cs typeface="+mn-cs"/>
            </a:rPr>
            <a:t>Активная жизненная позиция</a:t>
          </a:r>
        </a:p>
        <a:p>
          <a:pPr marL="171450" lvl="1" indent="-171450" algn="l" defTabSz="711200">
            <a:lnSpc>
              <a:spcPct val="90000"/>
            </a:lnSpc>
            <a:spcBef>
              <a:spcPct val="0"/>
            </a:spcBef>
            <a:spcAft>
              <a:spcPct val="15000"/>
            </a:spcAft>
            <a:buChar char="••"/>
          </a:pPr>
          <a:r>
            <a:rPr lang="ru-RU" sz="1600" kern="1200" dirty="0">
              <a:solidFill>
                <a:sysClr val="windowText" lastClr="000000"/>
              </a:solidFill>
              <a:latin typeface="Calibri"/>
              <a:ea typeface="+mn-ea"/>
              <a:cs typeface="+mn-cs"/>
            </a:rPr>
            <a:t>Не просто зрители, а принимают активное участие</a:t>
          </a:r>
        </a:p>
      </dsp:txBody>
      <dsp:txXfrm>
        <a:off x="1515832" y="26930"/>
        <a:ext cx="5442013" cy="865613"/>
      </dsp:txXfrm>
    </dsp:sp>
    <dsp:sp modelId="{56832864-DF3D-4D29-9398-616480BD9CC4}">
      <dsp:nvSpPr>
        <dsp:cNvPr id="0" name=""/>
        <dsp:cNvSpPr/>
      </dsp:nvSpPr>
      <dsp:spPr>
        <a:xfrm>
          <a:off x="91947" y="91947"/>
          <a:ext cx="1396955" cy="735578"/>
        </a:xfrm>
        <a:prstGeom prst="roundRect">
          <a:avLst>
            <a:gd name="adj" fmla="val 10000"/>
          </a:avLst>
        </a:prstGeom>
        <a:blipFill rotWithShape="1">
          <a:blip xmlns:r="http://schemas.openxmlformats.org/officeDocument/2006/relationships" r:embed="rId1"/>
          <a:srcRect/>
          <a:stretch>
            <a:fillRect t="-25000" b="-25000"/>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B388757E-F6F6-4E62-81B3-F4D417D32D74}">
      <dsp:nvSpPr>
        <dsp:cNvPr id="0" name=""/>
        <dsp:cNvSpPr/>
      </dsp:nvSpPr>
      <dsp:spPr>
        <a:xfrm>
          <a:off x="0" y="1011420"/>
          <a:ext cx="6984776" cy="919473"/>
        </a:xfrm>
        <a:prstGeom prst="roundRect">
          <a:avLst>
            <a:gd name="adj" fmla="val 10000"/>
          </a:avLst>
        </a:prstGeom>
        <a:solidFill>
          <a:sysClr val="window" lastClr="FFFFFF"/>
        </a:solidFill>
        <a:ln w="254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800100">
            <a:lnSpc>
              <a:spcPct val="90000"/>
            </a:lnSpc>
            <a:spcBef>
              <a:spcPct val="0"/>
            </a:spcBef>
            <a:spcAft>
              <a:spcPct val="35000"/>
            </a:spcAft>
            <a:buNone/>
          </a:pPr>
          <a:r>
            <a:rPr lang="ru-RU" sz="1800" b="1" kern="1200" dirty="0">
              <a:solidFill>
                <a:sysClr val="windowText" lastClr="000000"/>
              </a:solidFill>
              <a:latin typeface="Calibri"/>
              <a:ea typeface="+mn-ea"/>
              <a:cs typeface="+mn-cs"/>
            </a:rPr>
            <a:t>Разветвленная сеть социальных контактов</a:t>
          </a:r>
        </a:p>
        <a:p>
          <a:pPr marL="171450" lvl="1" indent="-171450" algn="l" defTabSz="711200">
            <a:lnSpc>
              <a:spcPct val="90000"/>
            </a:lnSpc>
            <a:spcBef>
              <a:spcPct val="0"/>
            </a:spcBef>
            <a:spcAft>
              <a:spcPct val="15000"/>
            </a:spcAft>
            <a:buChar char="••"/>
          </a:pPr>
          <a:r>
            <a:rPr lang="ru-RU" sz="1600" kern="1200" dirty="0">
              <a:solidFill>
                <a:sysClr val="windowText" lastClr="000000"/>
              </a:solidFill>
              <a:latin typeface="Calibri"/>
              <a:ea typeface="+mn-ea"/>
              <a:cs typeface="+mn-cs"/>
            </a:rPr>
            <a:t>Умеют их поддерживать</a:t>
          </a:r>
        </a:p>
      </dsp:txBody>
      <dsp:txXfrm>
        <a:off x="1515832" y="1038350"/>
        <a:ext cx="5442013" cy="865613"/>
      </dsp:txXfrm>
    </dsp:sp>
    <dsp:sp modelId="{96CA45B5-DB2C-4D87-9821-DF528AF92737}">
      <dsp:nvSpPr>
        <dsp:cNvPr id="0" name=""/>
        <dsp:cNvSpPr/>
      </dsp:nvSpPr>
      <dsp:spPr>
        <a:xfrm>
          <a:off x="91947" y="1103367"/>
          <a:ext cx="1396955" cy="735578"/>
        </a:xfrm>
        <a:prstGeom prst="roundRect">
          <a:avLst>
            <a:gd name="adj" fmla="val 10000"/>
          </a:avLst>
        </a:prstGeom>
        <a:blipFill rotWithShape="1">
          <a:blip xmlns:r="http://schemas.openxmlformats.org/officeDocument/2006/relationships" r:embed="rId2"/>
          <a:srcRect/>
          <a:stretch>
            <a:fillRect t="-45000" b="-45000"/>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B24B1FD3-168E-4E38-828C-BBDEDF068807}">
      <dsp:nvSpPr>
        <dsp:cNvPr id="0" name=""/>
        <dsp:cNvSpPr/>
      </dsp:nvSpPr>
      <dsp:spPr>
        <a:xfrm>
          <a:off x="0" y="2022841"/>
          <a:ext cx="6984776" cy="919473"/>
        </a:xfrm>
        <a:prstGeom prst="roundRect">
          <a:avLst>
            <a:gd name="adj" fmla="val 10000"/>
          </a:avLst>
        </a:prstGeom>
        <a:solidFill>
          <a:sysClr val="window" lastClr="FFFFFF"/>
        </a:solidFill>
        <a:ln w="25400" cap="flat" cmpd="sng" algn="ctr">
          <a:solidFill>
            <a:srgbClr val="4BACC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800100">
            <a:lnSpc>
              <a:spcPct val="90000"/>
            </a:lnSpc>
            <a:spcBef>
              <a:spcPct val="0"/>
            </a:spcBef>
            <a:spcAft>
              <a:spcPct val="35000"/>
            </a:spcAft>
            <a:buNone/>
          </a:pPr>
          <a:r>
            <a:rPr lang="ru-RU" sz="1800" b="1" kern="1200" dirty="0">
              <a:solidFill>
                <a:sysClr val="windowText" lastClr="000000"/>
              </a:solidFill>
              <a:latin typeface="Calibri"/>
              <a:ea typeface="+mn-ea"/>
              <a:cs typeface="+mn-cs"/>
            </a:rPr>
            <a:t>Стремятся распространять полезную информацию</a:t>
          </a:r>
        </a:p>
        <a:p>
          <a:pPr marL="171450" lvl="1" indent="-171450" algn="l" defTabSz="711200">
            <a:lnSpc>
              <a:spcPct val="90000"/>
            </a:lnSpc>
            <a:spcBef>
              <a:spcPct val="0"/>
            </a:spcBef>
            <a:spcAft>
              <a:spcPct val="15000"/>
            </a:spcAft>
            <a:buChar char="••"/>
          </a:pPr>
          <a:r>
            <a:rPr lang="ru-RU" sz="1600" kern="1200" dirty="0">
              <a:solidFill>
                <a:sysClr val="windowText" lastClr="000000"/>
              </a:solidFill>
              <a:latin typeface="Calibri"/>
              <a:ea typeface="+mn-ea"/>
              <a:cs typeface="+mn-cs"/>
            </a:rPr>
            <a:t>Роль миссионера и наставника</a:t>
          </a:r>
        </a:p>
        <a:p>
          <a:pPr marL="171450" lvl="1" indent="-171450" algn="l" defTabSz="711200">
            <a:lnSpc>
              <a:spcPct val="90000"/>
            </a:lnSpc>
            <a:spcBef>
              <a:spcPct val="0"/>
            </a:spcBef>
            <a:spcAft>
              <a:spcPct val="15000"/>
            </a:spcAft>
            <a:buChar char="••"/>
          </a:pPr>
          <a:r>
            <a:rPr lang="ru-RU" sz="1600" kern="1200" dirty="0">
              <a:solidFill>
                <a:sysClr val="windowText" lastClr="000000"/>
              </a:solidFill>
              <a:latin typeface="Calibri"/>
              <a:ea typeface="+mn-ea"/>
              <a:cs typeface="+mn-cs"/>
            </a:rPr>
            <a:t>Дают советы</a:t>
          </a:r>
        </a:p>
      </dsp:txBody>
      <dsp:txXfrm>
        <a:off x="1515832" y="2049771"/>
        <a:ext cx="5442013" cy="865613"/>
      </dsp:txXfrm>
    </dsp:sp>
    <dsp:sp modelId="{C4109B99-450F-4530-A337-0D3337839132}">
      <dsp:nvSpPr>
        <dsp:cNvPr id="0" name=""/>
        <dsp:cNvSpPr/>
      </dsp:nvSpPr>
      <dsp:spPr>
        <a:xfrm>
          <a:off x="91947" y="2114788"/>
          <a:ext cx="1396955" cy="735578"/>
        </a:xfrm>
        <a:prstGeom prst="roundRect">
          <a:avLst>
            <a:gd name="adj" fmla="val 10000"/>
          </a:avLst>
        </a:prstGeom>
        <a:blipFill rotWithShape="1">
          <a:blip xmlns:r="http://schemas.openxmlformats.org/officeDocument/2006/relationships" r:embed="rId3"/>
          <a:srcRect/>
          <a:stretch>
            <a:fillRect t="-13000" b="-13000"/>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AAE3D8F1-FC74-4ACC-B14F-DBA3580BF182}">
      <dsp:nvSpPr>
        <dsp:cNvPr id="0" name=""/>
        <dsp:cNvSpPr/>
      </dsp:nvSpPr>
      <dsp:spPr>
        <a:xfrm>
          <a:off x="0" y="3034261"/>
          <a:ext cx="6984776" cy="919473"/>
        </a:xfrm>
        <a:prstGeom prst="roundRect">
          <a:avLst>
            <a:gd name="adj" fmla="val 10000"/>
          </a:avLst>
        </a:prstGeom>
        <a:solidFill>
          <a:sysClr val="window" lastClr="FFFFFF"/>
        </a:solidFill>
        <a:ln w="254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800100">
            <a:lnSpc>
              <a:spcPct val="90000"/>
            </a:lnSpc>
            <a:spcBef>
              <a:spcPct val="0"/>
            </a:spcBef>
            <a:spcAft>
              <a:spcPct val="35000"/>
            </a:spcAft>
            <a:buNone/>
          </a:pPr>
          <a:r>
            <a:rPr lang="ru-RU" sz="1800" b="1" kern="1200" dirty="0">
              <a:solidFill>
                <a:sysClr val="windowText" lastClr="000000"/>
              </a:solidFill>
              <a:latin typeface="Calibri"/>
              <a:ea typeface="+mn-ea"/>
              <a:cs typeface="+mn-cs"/>
            </a:rPr>
            <a:t>Уверены при формировании тренда</a:t>
          </a:r>
        </a:p>
        <a:p>
          <a:pPr marL="171450" lvl="1" indent="-171450" algn="l" defTabSz="711200">
            <a:lnSpc>
              <a:spcPct val="90000"/>
            </a:lnSpc>
            <a:spcBef>
              <a:spcPct val="0"/>
            </a:spcBef>
            <a:spcAft>
              <a:spcPct val="15000"/>
            </a:spcAft>
            <a:buChar char="••"/>
          </a:pPr>
          <a:r>
            <a:rPr lang="ru-RU" sz="1600" kern="1200" dirty="0">
              <a:solidFill>
                <a:sysClr val="windowText" lastClr="000000"/>
              </a:solidFill>
              <a:latin typeface="Calibri"/>
              <a:ea typeface="+mn-ea"/>
              <a:cs typeface="+mn-cs"/>
            </a:rPr>
            <a:t>Являются индикаторами новых тенденций</a:t>
          </a:r>
        </a:p>
      </dsp:txBody>
      <dsp:txXfrm>
        <a:off x="1515832" y="3061191"/>
        <a:ext cx="5442013" cy="865613"/>
      </dsp:txXfrm>
    </dsp:sp>
    <dsp:sp modelId="{D1E9B148-21AF-456A-9B00-A5B7B120C68B}">
      <dsp:nvSpPr>
        <dsp:cNvPr id="0" name=""/>
        <dsp:cNvSpPr/>
      </dsp:nvSpPr>
      <dsp:spPr>
        <a:xfrm>
          <a:off x="91947" y="3126209"/>
          <a:ext cx="1396955" cy="735578"/>
        </a:xfrm>
        <a:prstGeom prst="roundRect">
          <a:avLst>
            <a:gd name="adj" fmla="val 10000"/>
          </a:avLst>
        </a:prstGeom>
        <a:blipFill rotWithShape="1">
          <a:blip xmlns:r="http://schemas.openxmlformats.org/officeDocument/2006/relationships" r:embed="rId4"/>
          <a:srcRect/>
          <a:stretch>
            <a:fillRect t="-13000" b="-13000"/>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AE74A44-8523-4582-9C0B-19B49F0F13B1}">
      <dsp:nvSpPr>
        <dsp:cNvPr id="0" name=""/>
        <dsp:cNvSpPr/>
      </dsp:nvSpPr>
      <dsp:spPr>
        <a:xfrm>
          <a:off x="0" y="4045682"/>
          <a:ext cx="6984776" cy="919473"/>
        </a:xfrm>
        <a:prstGeom prst="roundRect">
          <a:avLst>
            <a:gd name="adj" fmla="val 10000"/>
          </a:avLst>
        </a:prstGeom>
        <a:solidFill>
          <a:sysClr val="window" lastClr="FFFFFF"/>
        </a:solidFill>
        <a:ln w="254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800100">
            <a:lnSpc>
              <a:spcPct val="90000"/>
            </a:lnSpc>
            <a:spcBef>
              <a:spcPct val="0"/>
            </a:spcBef>
            <a:spcAft>
              <a:spcPct val="35000"/>
            </a:spcAft>
            <a:buNone/>
          </a:pPr>
          <a:r>
            <a:rPr lang="ru-RU" sz="1800" b="1" kern="1200" dirty="0">
              <a:solidFill>
                <a:sysClr val="windowText" lastClr="000000"/>
              </a:solidFill>
              <a:latin typeface="Calibri"/>
              <a:ea typeface="+mn-ea"/>
              <a:cs typeface="+mn-cs"/>
            </a:rPr>
            <a:t>Сами вовлечены в процесс</a:t>
          </a:r>
        </a:p>
        <a:p>
          <a:pPr marL="171450" lvl="1" indent="-171450" algn="l" defTabSz="711200">
            <a:lnSpc>
              <a:spcPct val="90000"/>
            </a:lnSpc>
            <a:spcBef>
              <a:spcPct val="0"/>
            </a:spcBef>
            <a:spcAft>
              <a:spcPct val="15000"/>
            </a:spcAft>
            <a:buChar char="••"/>
          </a:pPr>
          <a:r>
            <a:rPr lang="ru-RU" sz="1600" kern="1200" dirty="0">
              <a:solidFill>
                <a:sysClr val="windowText" lastClr="000000"/>
              </a:solidFill>
              <a:latin typeface="Calibri"/>
              <a:ea typeface="+mn-ea"/>
              <a:cs typeface="+mn-cs"/>
            </a:rPr>
            <a:t>Имеют хобби, увлечения</a:t>
          </a:r>
        </a:p>
      </dsp:txBody>
      <dsp:txXfrm>
        <a:off x="1515832" y="4072612"/>
        <a:ext cx="5442013" cy="865613"/>
      </dsp:txXfrm>
    </dsp:sp>
    <dsp:sp modelId="{AFA7EB55-79EF-408C-BFB7-3D627741621E}">
      <dsp:nvSpPr>
        <dsp:cNvPr id="0" name=""/>
        <dsp:cNvSpPr/>
      </dsp:nvSpPr>
      <dsp:spPr>
        <a:xfrm>
          <a:off x="91947" y="4137629"/>
          <a:ext cx="1396955" cy="735578"/>
        </a:xfrm>
        <a:prstGeom prst="roundRect">
          <a:avLst>
            <a:gd name="adj" fmla="val 10000"/>
          </a:avLst>
        </a:prstGeom>
        <a:blipFill rotWithShape="1">
          <a:blip xmlns:r="http://schemas.openxmlformats.org/officeDocument/2006/relationships" r:embed="rId5"/>
          <a:srcRect/>
          <a:stretch>
            <a:fillRect t="-21000" b="-21000"/>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9F24E-4649-4C11-BFD7-CF97693298E9}">
      <dsp:nvSpPr>
        <dsp:cNvPr id="0" name=""/>
        <dsp:cNvSpPr/>
      </dsp:nvSpPr>
      <dsp:spPr>
        <a:xfrm>
          <a:off x="920247" y="2532"/>
          <a:ext cx="2106720" cy="1451530"/>
        </a:xfrm>
        <a:prstGeom prst="roundRect">
          <a:avLst/>
        </a:prstGeom>
        <a:blipFill rotWithShape="1">
          <a:blip xmlns:r="http://schemas.openxmlformats.org/officeDocument/2006/relationships" r:embed="rId1"/>
          <a:srcRect/>
          <a:stretch>
            <a:fillRect t="-28000" b="-28000"/>
          </a:stretch>
        </a:blipFill>
        <a:ln w="25400" cap="flat" cmpd="sng" algn="ctr">
          <a:solidFill>
            <a:srgbClr val="9BBB59"/>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48BC91-2074-4620-B8E4-805C6DD01D23}">
      <dsp:nvSpPr>
        <dsp:cNvPr id="0" name=""/>
        <dsp:cNvSpPr/>
      </dsp:nvSpPr>
      <dsp:spPr>
        <a:xfrm>
          <a:off x="920247" y="1454062"/>
          <a:ext cx="2106720" cy="781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buNone/>
          </a:pPr>
          <a:r>
            <a:rPr lang="ru-RU" sz="2000" b="0" kern="1200" dirty="0">
              <a:solidFill>
                <a:sysClr val="windowText" lastClr="000000">
                  <a:hueOff val="0"/>
                  <a:satOff val="0"/>
                  <a:lumOff val="0"/>
                  <a:alphaOff val="0"/>
                </a:sysClr>
              </a:solidFill>
              <a:latin typeface="Calibri"/>
              <a:ea typeface="+mn-ea"/>
              <a:cs typeface="+mn-cs"/>
            </a:rPr>
            <a:t>Я</a:t>
          </a:r>
        </a:p>
      </dsp:txBody>
      <dsp:txXfrm>
        <a:off x="920247" y="1454062"/>
        <a:ext cx="2106720" cy="781593"/>
      </dsp:txXfrm>
    </dsp:sp>
    <dsp:sp modelId="{E17E8FE9-6CC0-42ED-96F6-64F23BDBA483}">
      <dsp:nvSpPr>
        <dsp:cNvPr id="0" name=""/>
        <dsp:cNvSpPr/>
      </dsp:nvSpPr>
      <dsp:spPr>
        <a:xfrm>
          <a:off x="3237728" y="2532"/>
          <a:ext cx="2106720" cy="1451530"/>
        </a:xfrm>
        <a:prstGeom prst="roundRect">
          <a:avLst/>
        </a:prstGeom>
        <a:blipFill rotWithShape="1">
          <a:blip xmlns:r="http://schemas.openxmlformats.org/officeDocument/2006/relationships" r:embed="rId2"/>
          <a:srcRect/>
          <a:stretch>
            <a:fillRect t="-4000" b="-4000"/>
          </a:stretch>
        </a:blipFill>
        <a:ln w="25400" cap="flat" cmpd="sng" algn="ctr">
          <a:solidFill>
            <a:srgbClr val="F7964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39B6B9-9543-4D1B-BC2D-4FF02285D437}">
      <dsp:nvSpPr>
        <dsp:cNvPr id="0" name=""/>
        <dsp:cNvSpPr/>
      </dsp:nvSpPr>
      <dsp:spPr>
        <a:xfrm>
          <a:off x="3237728" y="1454062"/>
          <a:ext cx="2106720" cy="781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buNone/>
          </a:pPr>
          <a:r>
            <a:rPr lang="ru-RU" sz="2000" b="0" kern="1200" dirty="0">
              <a:solidFill>
                <a:sysClr val="windowText" lastClr="000000">
                  <a:hueOff val="0"/>
                  <a:satOff val="0"/>
                  <a:lumOff val="0"/>
                  <a:alphaOff val="0"/>
                </a:sysClr>
              </a:solidFill>
              <a:latin typeface="Calibri"/>
              <a:ea typeface="+mn-ea"/>
              <a:cs typeface="+mn-cs"/>
            </a:rPr>
            <a:t>Моя семья</a:t>
          </a:r>
        </a:p>
      </dsp:txBody>
      <dsp:txXfrm>
        <a:off x="3237728" y="1454062"/>
        <a:ext cx="2106720" cy="781593"/>
      </dsp:txXfrm>
    </dsp:sp>
    <dsp:sp modelId="{0EBA76AC-CD98-4CE3-A144-3EBED12909F0}">
      <dsp:nvSpPr>
        <dsp:cNvPr id="0" name=""/>
        <dsp:cNvSpPr/>
      </dsp:nvSpPr>
      <dsp:spPr>
        <a:xfrm>
          <a:off x="902003" y="2549292"/>
          <a:ext cx="2106720" cy="1451530"/>
        </a:xfrm>
        <a:prstGeom prst="roundRect">
          <a:avLst/>
        </a:prstGeom>
        <a:blipFill rotWithShape="1">
          <a:blip xmlns:r="http://schemas.openxmlformats.org/officeDocument/2006/relationships" r:embed="rId3"/>
          <a:srcRect/>
          <a:stretch>
            <a:fillRect t="-14000" b="-14000"/>
          </a:stretch>
        </a:blipFill>
        <a:ln w="25400" cap="flat" cmpd="sng" algn="ctr">
          <a:solidFill>
            <a:srgbClr val="4BACC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F5931F-09A5-4BBE-B6D0-ACBE9E647902}">
      <dsp:nvSpPr>
        <dsp:cNvPr id="0" name=""/>
        <dsp:cNvSpPr/>
      </dsp:nvSpPr>
      <dsp:spPr>
        <a:xfrm>
          <a:off x="842857" y="4021420"/>
          <a:ext cx="2182414" cy="660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buNone/>
          </a:pPr>
          <a:r>
            <a:rPr lang="ru-RU" sz="2000" b="0" kern="1200" dirty="0">
              <a:solidFill>
                <a:sysClr val="windowText" lastClr="000000">
                  <a:hueOff val="0"/>
                  <a:satOff val="0"/>
                  <a:lumOff val="0"/>
                  <a:alphaOff val="0"/>
                </a:sysClr>
              </a:solidFill>
              <a:latin typeface="Calibri"/>
              <a:ea typeface="+mn-ea"/>
              <a:cs typeface="+mn-cs"/>
            </a:rPr>
            <a:t>Мои друзья</a:t>
          </a:r>
        </a:p>
      </dsp:txBody>
      <dsp:txXfrm>
        <a:off x="842857" y="4021420"/>
        <a:ext cx="2182414" cy="660563"/>
      </dsp:txXfrm>
    </dsp:sp>
    <dsp:sp modelId="{422DE2EB-C95A-4B6E-9279-CBE54DB2302C}">
      <dsp:nvSpPr>
        <dsp:cNvPr id="0" name=""/>
        <dsp:cNvSpPr/>
      </dsp:nvSpPr>
      <dsp:spPr>
        <a:xfrm>
          <a:off x="3305406" y="2549285"/>
          <a:ext cx="2106720" cy="1451530"/>
        </a:xfrm>
        <a:prstGeom prst="roundRect">
          <a:avLst/>
        </a:prstGeom>
        <a:blipFill rotWithShape="1">
          <a:blip xmlns:r="http://schemas.openxmlformats.org/officeDocument/2006/relationships" r:embed="rId4"/>
          <a:srcRect/>
          <a:stretch>
            <a:fillRect t="-1000" b="-1000"/>
          </a:stretch>
        </a:blipFill>
        <a:ln w="25400" cap="flat" cmpd="sng" algn="ctr">
          <a:solidFill>
            <a:srgbClr val="8064A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56EF1A-2FC7-4CC9-9910-CCB28B652701}">
      <dsp:nvSpPr>
        <dsp:cNvPr id="0" name=""/>
        <dsp:cNvSpPr/>
      </dsp:nvSpPr>
      <dsp:spPr>
        <a:xfrm>
          <a:off x="3290196" y="3900390"/>
          <a:ext cx="2106720" cy="781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buNone/>
          </a:pPr>
          <a:r>
            <a:rPr lang="ru-RU" sz="2000" b="0" kern="1200" dirty="0">
              <a:solidFill>
                <a:sysClr val="windowText" lastClr="000000">
                  <a:hueOff val="0"/>
                  <a:satOff val="0"/>
                  <a:lumOff val="0"/>
                  <a:alphaOff val="0"/>
                </a:sysClr>
              </a:solidFill>
              <a:latin typeface="Calibri"/>
              <a:ea typeface="+mn-ea"/>
              <a:cs typeface="+mn-cs"/>
            </a:rPr>
            <a:t>Весь мир</a:t>
          </a:r>
        </a:p>
      </dsp:txBody>
      <dsp:txXfrm>
        <a:off x="3290196" y="3900390"/>
        <a:ext cx="2106720" cy="78159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01DD0B-513C-4349-B041-DC19EA44CCAE}">
      <dsp:nvSpPr>
        <dsp:cNvPr id="0" name=""/>
        <dsp:cNvSpPr/>
      </dsp:nvSpPr>
      <dsp:spPr>
        <a:xfrm>
          <a:off x="704155" y="205121"/>
          <a:ext cx="3178184" cy="4053807"/>
        </a:xfrm>
        <a:prstGeom prst="roundRect">
          <a:avLst/>
        </a:prstGeom>
        <a:blipFill dpi="0" rotWithShape="1">
          <a:blip xmlns:r="http://schemas.openxmlformats.org/officeDocument/2006/relationships" r:embed="rId1"/>
          <a:srcRect/>
          <a:stretch>
            <a:fillRect l="-17000" t="11000" r="-16000" b="21000"/>
          </a:stretch>
        </a:blip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0CCDC6-EB4C-4341-A5EA-E7D2C9CAF4CB}">
      <dsp:nvSpPr>
        <dsp:cNvPr id="0" name=""/>
        <dsp:cNvSpPr/>
      </dsp:nvSpPr>
      <dsp:spPr>
        <a:xfrm>
          <a:off x="831282" y="1664492"/>
          <a:ext cx="2447202" cy="243228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b" anchorCtr="0">
          <a:noAutofit/>
        </a:bodyPr>
        <a:lstStyle/>
        <a:p>
          <a:pPr lvl="0" algn="l" defTabSz="622300">
            <a:lnSpc>
              <a:spcPct val="90000"/>
            </a:lnSpc>
            <a:spcBef>
              <a:spcPct val="0"/>
            </a:spcBef>
            <a:spcAft>
              <a:spcPct val="35000"/>
            </a:spcAft>
          </a:pPr>
          <a:endParaRPr lang="ru-RU" sz="1400" b="0" kern="1200" dirty="0">
            <a:solidFill>
              <a:schemeClr val="tx1"/>
            </a:solidFill>
            <a:latin typeface="+mn-lt"/>
          </a:endParaRPr>
        </a:p>
      </dsp:txBody>
      <dsp:txXfrm>
        <a:off x="831282" y="1664492"/>
        <a:ext cx="2447202" cy="2432284"/>
      </dsp:txXfrm>
    </dsp:sp>
    <dsp:sp modelId="{F57243E7-F6D2-47B8-A3D8-1D9266739994}">
      <dsp:nvSpPr>
        <dsp:cNvPr id="0" name=""/>
        <dsp:cNvSpPr/>
      </dsp:nvSpPr>
      <dsp:spPr>
        <a:xfrm>
          <a:off x="3391726" y="2431"/>
          <a:ext cx="981227" cy="981227"/>
        </a:xfrm>
        <a:prstGeom prst="ellipse">
          <a:avLst/>
        </a:prstGeom>
        <a:blipFill rotWithShape="1">
          <a:blip xmlns:r="http://schemas.openxmlformats.org/officeDocument/2006/relationships" r:embed="rId2"/>
          <a:srcRect/>
          <a:stretch>
            <a:fillRect/>
          </a:stretch>
        </a:blip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088DA5-24DF-45E9-8281-DD2CB8442FA0}">
      <dsp:nvSpPr>
        <dsp:cNvPr id="0" name=""/>
        <dsp:cNvSpPr/>
      </dsp:nvSpPr>
      <dsp:spPr>
        <a:xfrm>
          <a:off x="4372953" y="2431"/>
          <a:ext cx="3454242" cy="981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7780" rIns="35560" bIns="17780" numCol="1" spcCol="1270" anchor="ctr" anchorCtr="0">
          <a:noAutofit/>
        </a:bodyPr>
        <a:lstStyle/>
        <a:p>
          <a:pPr lvl="0" algn="l" defTabSz="622300">
            <a:lnSpc>
              <a:spcPct val="90000"/>
            </a:lnSpc>
            <a:spcBef>
              <a:spcPct val="0"/>
            </a:spcBef>
            <a:spcAft>
              <a:spcPct val="35000"/>
            </a:spcAft>
          </a:pPr>
          <a:r>
            <a:rPr lang="ru-RU" sz="1400" b="0" kern="1200" dirty="0">
              <a:latin typeface="+mn-lt"/>
            </a:rPr>
            <a:t>Проведение социологического опроса, исследование мнения (сформулировать вопросы, выбрать аудиторию, опросить, сделать выводы, разработать план мероприятий на основе выводов)</a:t>
          </a:r>
        </a:p>
      </dsp:txBody>
      <dsp:txXfrm>
        <a:off x="4372953" y="2431"/>
        <a:ext cx="3454242" cy="981227"/>
      </dsp:txXfrm>
    </dsp:sp>
    <dsp:sp modelId="{8CAA0103-6189-41E2-A5F6-9299EF44C80E}">
      <dsp:nvSpPr>
        <dsp:cNvPr id="0" name=""/>
        <dsp:cNvSpPr/>
      </dsp:nvSpPr>
      <dsp:spPr>
        <a:xfrm>
          <a:off x="3391726" y="1160279"/>
          <a:ext cx="981227" cy="981227"/>
        </a:xfrm>
        <a:prstGeom prst="ellipse">
          <a:avLst/>
        </a:prstGeom>
        <a:blipFill rotWithShape="1">
          <a:blip xmlns:r="http://schemas.openxmlformats.org/officeDocument/2006/relationships" r:embed="rId3"/>
          <a:srcRect/>
          <a:stretch>
            <a:fillRect l="-17000" r="-17000"/>
          </a:stretch>
        </a:blip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63B4B9-BCF4-47CD-A5BF-984ADB45C757}">
      <dsp:nvSpPr>
        <dsp:cNvPr id="0" name=""/>
        <dsp:cNvSpPr/>
      </dsp:nvSpPr>
      <dsp:spPr>
        <a:xfrm>
          <a:off x="4372953" y="1160279"/>
          <a:ext cx="3454242" cy="981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7780" rIns="35560" bIns="17780" numCol="1" spcCol="1270" anchor="ctr" anchorCtr="0">
          <a:noAutofit/>
        </a:bodyPr>
        <a:lstStyle/>
        <a:p>
          <a:pPr lvl="0" algn="l" defTabSz="622300">
            <a:lnSpc>
              <a:spcPct val="90000"/>
            </a:lnSpc>
            <a:spcBef>
              <a:spcPct val="0"/>
            </a:spcBef>
            <a:spcAft>
              <a:spcPct val="35000"/>
            </a:spcAft>
          </a:pPr>
          <a:r>
            <a:rPr lang="ru-RU" sz="1400" b="0" kern="1200" dirty="0">
              <a:latin typeface="+mn-lt"/>
            </a:rPr>
            <a:t>Разработка материалов: ролик, памятка, презентация, викторины, кроссворды, шарады/ребусы, квесты</a:t>
          </a:r>
        </a:p>
      </dsp:txBody>
      <dsp:txXfrm>
        <a:off x="4372953" y="1160279"/>
        <a:ext cx="3454242" cy="981227"/>
      </dsp:txXfrm>
    </dsp:sp>
    <dsp:sp modelId="{B1E32906-0788-42D0-A462-260A0BF5B9FB}">
      <dsp:nvSpPr>
        <dsp:cNvPr id="0" name=""/>
        <dsp:cNvSpPr/>
      </dsp:nvSpPr>
      <dsp:spPr>
        <a:xfrm>
          <a:off x="3391726" y="2318127"/>
          <a:ext cx="981227" cy="981227"/>
        </a:xfrm>
        <a:prstGeom prst="ellipse">
          <a:avLst/>
        </a:prstGeom>
        <a:blipFill rotWithShape="1">
          <a:blip xmlns:r="http://schemas.openxmlformats.org/officeDocument/2006/relationships" r:embed="rId4"/>
          <a:srcRect/>
          <a:stretch>
            <a:fillRect l="-25000" r="-25000"/>
          </a:stretch>
        </a:blip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3B367E-E8A2-4150-826B-2FA86A2D9C54}">
      <dsp:nvSpPr>
        <dsp:cNvPr id="0" name=""/>
        <dsp:cNvSpPr/>
      </dsp:nvSpPr>
      <dsp:spPr>
        <a:xfrm>
          <a:off x="4372953" y="2318127"/>
          <a:ext cx="3454242" cy="981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7780" rIns="35560" bIns="17780" numCol="1" spcCol="1270" anchor="ctr" anchorCtr="0">
          <a:noAutofit/>
        </a:bodyPr>
        <a:lstStyle/>
        <a:p>
          <a:pPr lvl="0" algn="l" defTabSz="622300">
            <a:lnSpc>
              <a:spcPct val="90000"/>
            </a:lnSpc>
            <a:spcBef>
              <a:spcPct val="0"/>
            </a:spcBef>
            <a:spcAft>
              <a:spcPct val="35000"/>
            </a:spcAft>
          </a:pPr>
          <a:r>
            <a:rPr lang="ru-RU" sz="1400" b="0" kern="1200" dirty="0">
              <a:latin typeface="+mn-lt"/>
            </a:rPr>
            <a:t>Придумать мифы по теме и самостоятельно с помощью исследования их развеять</a:t>
          </a:r>
        </a:p>
      </dsp:txBody>
      <dsp:txXfrm>
        <a:off x="4372953" y="2318127"/>
        <a:ext cx="3454242" cy="981227"/>
      </dsp:txXfrm>
    </dsp:sp>
    <dsp:sp modelId="{F28FC4E5-5552-4DD8-B235-34D958637736}">
      <dsp:nvSpPr>
        <dsp:cNvPr id="0" name=""/>
        <dsp:cNvSpPr/>
      </dsp:nvSpPr>
      <dsp:spPr>
        <a:xfrm>
          <a:off x="3391726" y="3475975"/>
          <a:ext cx="981227" cy="981227"/>
        </a:xfrm>
        <a:prstGeom prst="ellipse">
          <a:avLst/>
        </a:prstGeom>
        <a:blipFill rotWithShape="1">
          <a:blip xmlns:r="http://schemas.openxmlformats.org/officeDocument/2006/relationships" r:embed="rId5"/>
          <a:srcRect/>
          <a:stretch>
            <a:fillRect l="-28000" r="-28000"/>
          </a:stretch>
        </a:blip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CCD73D-3279-4472-8245-886023BA5E5C}">
      <dsp:nvSpPr>
        <dsp:cNvPr id="0" name=""/>
        <dsp:cNvSpPr/>
      </dsp:nvSpPr>
      <dsp:spPr>
        <a:xfrm>
          <a:off x="4372953" y="3475975"/>
          <a:ext cx="3454242" cy="981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7780" rIns="35560" bIns="17780" numCol="1" spcCol="1270" anchor="ctr" anchorCtr="0">
          <a:noAutofit/>
        </a:bodyPr>
        <a:lstStyle/>
        <a:p>
          <a:pPr lvl="0" algn="l" defTabSz="622300">
            <a:lnSpc>
              <a:spcPct val="90000"/>
            </a:lnSpc>
            <a:spcBef>
              <a:spcPct val="0"/>
            </a:spcBef>
            <a:spcAft>
              <a:spcPct val="35000"/>
            </a:spcAft>
          </a:pPr>
          <a:r>
            <a:rPr lang="ru-RU" sz="1400" b="0" kern="1200" dirty="0">
              <a:latin typeface="+mn-lt"/>
            </a:rPr>
            <a:t>Провести исследование как обстоят дела во всем мире, в России, в Пермском крае, в отдельном взятом </a:t>
          </a:r>
          <a:r>
            <a:rPr lang="ru-RU" sz="1400" b="0" kern="1200" dirty="0" smtClean="0">
              <a:latin typeface="+mn-lt"/>
            </a:rPr>
            <a:t>городе, </a:t>
          </a:r>
          <a:r>
            <a:rPr lang="ru-RU" sz="1400" b="0" kern="1200" dirty="0">
              <a:latin typeface="+mn-lt"/>
            </a:rPr>
            <a:t>сравнить с другими</a:t>
          </a:r>
        </a:p>
      </dsp:txBody>
      <dsp:txXfrm>
        <a:off x="4372953" y="3475975"/>
        <a:ext cx="3454242" cy="98122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C9C7C-E411-4876-AB9C-471385103895}">
      <dsp:nvSpPr>
        <dsp:cNvPr id="0" name=""/>
        <dsp:cNvSpPr/>
      </dsp:nvSpPr>
      <dsp:spPr>
        <a:xfrm>
          <a:off x="0" y="64620"/>
          <a:ext cx="7772400" cy="10810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ru-RU" sz="2800" kern="1200" dirty="0"/>
            <a:t>Информацию о здоровом </a:t>
          </a:r>
          <a:r>
            <a:rPr lang="ru-RU" sz="2800" kern="1200" dirty="0" smtClean="0"/>
            <a:t>образе жизни и профилактике заболеваний </a:t>
          </a:r>
          <a:r>
            <a:rPr lang="ru-RU" sz="2800" kern="1200" dirty="0"/>
            <a:t>можно найти:</a:t>
          </a:r>
        </a:p>
      </dsp:txBody>
      <dsp:txXfrm>
        <a:off x="52774" y="117394"/>
        <a:ext cx="7666852" cy="975532"/>
      </dsp:txXfrm>
    </dsp:sp>
    <dsp:sp modelId="{B566DAAA-8143-454D-BFF2-4CAA2DA97038}">
      <dsp:nvSpPr>
        <dsp:cNvPr id="0" name=""/>
        <dsp:cNvSpPr/>
      </dsp:nvSpPr>
      <dsp:spPr>
        <a:xfrm>
          <a:off x="0" y="1145700"/>
          <a:ext cx="7772400" cy="336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35560" rIns="199136" bIns="35560" numCol="1" spcCol="1270" anchor="t" anchorCtr="0">
          <a:noAutofit/>
        </a:bodyPr>
        <a:lstStyle/>
        <a:p>
          <a:pPr marL="228600" lvl="1" indent="-228600" algn="l" defTabSz="977900" rtl="0">
            <a:lnSpc>
              <a:spcPct val="90000"/>
            </a:lnSpc>
            <a:spcBef>
              <a:spcPct val="0"/>
            </a:spcBef>
            <a:spcAft>
              <a:spcPct val="20000"/>
            </a:spcAft>
            <a:buChar char="••"/>
          </a:pPr>
          <a:r>
            <a:rPr lang="ru-RU" sz="2200" b="0" u="sng" kern="1200" dirty="0">
              <a:hlinkClick xmlns:r="http://schemas.openxmlformats.org/officeDocument/2006/relationships" r:id="rId1"/>
            </a:rPr>
            <a:t>Портал о здоровом образе жизни </a:t>
          </a:r>
          <a:r>
            <a:rPr lang="en-US" sz="2200" kern="1200" dirty="0">
              <a:hlinkClick xmlns:r="http://schemas.openxmlformats.org/officeDocument/2006/relationships" r:id="rId1"/>
            </a:rPr>
            <a:t>https://www.takzdorovo.ru/</a:t>
          </a:r>
          <a:endParaRPr lang="ru-RU" sz="2200" kern="1200" dirty="0"/>
        </a:p>
        <a:p>
          <a:pPr marL="228600" lvl="1" indent="-228600" algn="l" defTabSz="977900" rtl="0">
            <a:lnSpc>
              <a:spcPct val="90000"/>
            </a:lnSpc>
            <a:spcBef>
              <a:spcPct val="0"/>
            </a:spcBef>
            <a:spcAft>
              <a:spcPct val="20000"/>
            </a:spcAft>
            <a:buChar char="••"/>
          </a:pPr>
          <a:r>
            <a:rPr lang="ru-RU" sz="2200" kern="1200" dirty="0">
              <a:hlinkClick xmlns:r="http://schemas.openxmlformats.org/officeDocument/2006/relationships" r:id="rId2"/>
            </a:rPr>
            <a:t>Портал о здоровом питании здоровое-</a:t>
          </a:r>
          <a:r>
            <a:rPr lang="ru-RU" sz="2200" kern="1200" dirty="0" err="1">
              <a:hlinkClick xmlns:r="http://schemas.openxmlformats.org/officeDocument/2006/relationships" r:id="rId2"/>
            </a:rPr>
            <a:t>питание.рф</a:t>
          </a:r>
          <a:endParaRPr lang="ru-RU" sz="2200" kern="1200" dirty="0"/>
        </a:p>
        <a:p>
          <a:pPr marL="228600" lvl="1" indent="-228600" algn="l" defTabSz="977900" rtl="0">
            <a:lnSpc>
              <a:spcPct val="90000"/>
            </a:lnSpc>
            <a:spcBef>
              <a:spcPct val="0"/>
            </a:spcBef>
            <a:spcAft>
              <a:spcPct val="20000"/>
            </a:spcAft>
            <a:buChar char="••"/>
          </a:pPr>
          <a:r>
            <a:rPr lang="ru-RU" sz="2200" kern="1200" dirty="0">
              <a:hlinkClick xmlns:r="http://schemas.openxmlformats.org/officeDocument/2006/relationships" r:id="rId3"/>
            </a:rPr>
            <a:t>Сайт Управления Роспотребнадзора по ПК </a:t>
          </a:r>
          <a:r>
            <a:rPr lang="ru-RU" sz="2200" kern="1200" dirty="0">
              <a:hlinkClick xmlns:r="http://schemas.openxmlformats.org/officeDocument/2006/relationships" r:id="rId4"/>
            </a:rPr>
            <a:t>http://59.rospotrebnadzor.ru</a:t>
          </a:r>
          <a:endParaRPr lang="ru-RU" sz="2200" kern="1200" dirty="0"/>
        </a:p>
        <a:p>
          <a:pPr marL="228600" lvl="1" indent="-228600" algn="l" defTabSz="977900" rtl="0">
            <a:lnSpc>
              <a:spcPct val="90000"/>
            </a:lnSpc>
            <a:spcBef>
              <a:spcPct val="0"/>
            </a:spcBef>
            <a:spcAft>
              <a:spcPct val="20000"/>
            </a:spcAft>
            <a:buChar char="••"/>
          </a:pPr>
          <a:r>
            <a:rPr lang="ru-RU" sz="2200" kern="1200" dirty="0">
              <a:hlinkClick xmlns:r="http://schemas.openxmlformats.org/officeDocument/2006/relationships" r:id="rId3"/>
            </a:rPr>
            <a:t>Сайт ФБУН «ФНЦ МПТ управления рисками здоровью населения) </a:t>
          </a:r>
          <a:r>
            <a:rPr lang="en-US" sz="2200" kern="1200" dirty="0">
              <a:hlinkClick xmlns:r="http://schemas.openxmlformats.org/officeDocument/2006/relationships" r:id="rId3"/>
            </a:rPr>
            <a:t>https://fcrisk.ru/courses/</a:t>
          </a:r>
          <a:endParaRPr lang="ru-RU" sz="2200" kern="1200" dirty="0"/>
        </a:p>
        <a:p>
          <a:pPr marL="228600" lvl="1" indent="-228600" algn="l" defTabSz="977900" rtl="0">
            <a:lnSpc>
              <a:spcPct val="90000"/>
            </a:lnSpc>
            <a:spcBef>
              <a:spcPct val="0"/>
            </a:spcBef>
            <a:spcAft>
              <a:spcPct val="20000"/>
            </a:spcAft>
            <a:buChar char="••"/>
          </a:pPr>
          <a:r>
            <a:rPr lang="ru-RU" sz="2200" kern="1200" dirty="0">
              <a:hlinkClick xmlns:r="http://schemas.openxmlformats.org/officeDocument/2006/relationships" r:id="rId5"/>
            </a:rPr>
            <a:t>Группа «</a:t>
          </a:r>
          <a:r>
            <a:rPr lang="ru-RU" sz="2200" kern="1200" dirty="0" err="1">
              <a:hlinkClick xmlns:r="http://schemas.openxmlformats.org/officeDocument/2006/relationships" r:id="rId5"/>
            </a:rPr>
            <a:t>Вконтакте</a:t>
          </a:r>
          <a:r>
            <a:rPr lang="ru-RU" sz="2200" kern="1200" dirty="0">
              <a:hlinkClick xmlns:r="http://schemas.openxmlformats.org/officeDocument/2006/relationships" r:id="rId5"/>
            </a:rPr>
            <a:t>» https://vk.com/fcrisk</a:t>
          </a:r>
          <a:endParaRPr lang="ru-RU" sz="2200" kern="1200" dirty="0"/>
        </a:p>
        <a:p>
          <a:pPr marL="228600" lvl="1" indent="-228600" algn="l" defTabSz="977900" rtl="0">
            <a:lnSpc>
              <a:spcPct val="90000"/>
            </a:lnSpc>
            <a:spcBef>
              <a:spcPct val="0"/>
            </a:spcBef>
            <a:spcAft>
              <a:spcPct val="20000"/>
            </a:spcAft>
            <a:buChar char="••"/>
          </a:pPr>
          <a:r>
            <a:rPr lang="ru-RU" sz="2200" kern="1200" dirty="0">
              <a:hlinkClick xmlns:r="http://schemas.openxmlformats.org/officeDocument/2006/relationships" r:id="rId6"/>
            </a:rPr>
            <a:t>Сайт ЦОЗМП </a:t>
          </a:r>
          <a:r>
            <a:rPr lang="en-US" sz="2200" kern="1200" dirty="0" smtClean="0">
              <a:hlinkClick xmlns:r="http://schemas.openxmlformats.org/officeDocument/2006/relationships" r:id="rId6"/>
            </a:rPr>
            <a:t>www.budzdorovperm.ru</a:t>
          </a:r>
          <a:endParaRPr lang="ru-RU" sz="2200" kern="1200" dirty="0"/>
        </a:p>
        <a:p>
          <a:pPr marL="228600" lvl="1" indent="-228600" algn="l" defTabSz="977900" rtl="0">
            <a:lnSpc>
              <a:spcPct val="90000"/>
            </a:lnSpc>
            <a:spcBef>
              <a:spcPct val="0"/>
            </a:spcBef>
            <a:spcAft>
              <a:spcPct val="20000"/>
            </a:spcAft>
            <a:buChar char="••"/>
          </a:pPr>
          <a:r>
            <a:rPr lang="en-US" sz="2200" b="0" u="sng" kern="1200" dirty="0" smtClean="0">
              <a:solidFill>
                <a:schemeClr val="tx2"/>
              </a:solidFill>
            </a:rPr>
            <a:t>https://gnicpm.ru</a:t>
          </a:r>
          <a:r>
            <a:rPr lang="en-US" sz="2200" b="0" kern="1200" dirty="0" smtClean="0">
              <a:solidFill>
                <a:schemeClr val="tx2"/>
              </a:solidFill>
            </a:rPr>
            <a:t>/</a:t>
          </a:r>
          <a:r>
            <a:rPr lang="ru-RU" sz="2200" b="0" kern="1200" dirty="0" smtClean="0">
              <a:solidFill>
                <a:schemeClr val="tx2"/>
              </a:solidFill>
            </a:rPr>
            <a:t> </a:t>
          </a:r>
          <a:endParaRPr lang="ru-RU" sz="2200" kern="1200" dirty="0"/>
        </a:p>
      </dsp:txBody>
      <dsp:txXfrm>
        <a:off x="0" y="1145700"/>
        <a:ext cx="7772400" cy="33616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1CDC9-2CBE-471F-8A67-341A3C0E1118}">
      <dsp:nvSpPr>
        <dsp:cNvPr id="0" name=""/>
        <dsp:cNvSpPr/>
      </dsp:nvSpPr>
      <dsp:spPr>
        <a:xfrm>
          <a:off x="853075" y="3578"/>
          <a:ext cx="2175005" cy="1740004"/>
        </a:xfrm>
        <a:prstGeom prst="rect">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ackgroundRemoval t="2000" b="100000" l="8333" r="90000"/>
                    </a14:imgEffect>
                  </a14:imgLayer>
                </a14:imgProps>
              </a:ext>
            </a:extLst>
          </a:blip>
          <a:srcRect/>
          <a:stretch>
            <a:fillRect l="15397" r="1539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0D2ACF-98A7-4956-86CD-6A7AF36DDDBD}">
      <dsp:nvSpPr>
        <dsp:cNvPr id="0" name=""/>
        <dsp:cNvSpPr/>
      </dsp:nvSpPr>
      <dsp:spPr>
        <a:xfrm>
          <a:off x="1048826" y="1569581"/>
          <a:ext cx="1935754" cy="609001"/>
        </a:xfrm>
        <a:prstGeom prst="wedgeRectCallout">
          <a:avLst>
            <a:gd name="adj1" fmla="val 20250"/>
            <a:gd name="adj2" fmla="val -607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kern="1200" dirty="0"/>
            <a:t>Высокий ИМТ</a:t>
          </a:r>
        </a:p>
      </dsp:txBody>
      <dsp:txXfrm>
        <a:off x="1048826" y="1569581"/>
        <a:ext cx="1935754" cy="609001"/>
      </dsp:txXfrm>
    </dsp:sp>
    <dsp:sp modelId="{B7332F89-B0EA-4CA0-9DB9-0604D43E3C63}">
      <dsp:nvSpPr>
        <dsp:cNvPr id="0" name=""/>
        <dsp:cNvSpPr/>
      </dsp:nvSpPr>
      <dsp:spPr>
        <a:xfrm>
          <a:off x="3245581" y="3578"/>
          <a:ext cx="2175005" cy="1740004"/>
        </a:xfrm>
        <a:prstGeom prst="rect">
          <a:avLst/>
        </a:prstGeom>
        <a:blipFill dpi="0" rotWithShape="1">
          <a:blip xmlns:r="http://schemas.openxmlformats.org/officeDocument/2006/relationships" r:embed="rId3"/>
          <a:srcRect/>
          <a:stretch>
            <a:fillRect l="1241" r="124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3796F4-412E-48E2-9707-D47CDA321B5F}">
      <dsp:nvSpPr>
        <dsp:cNvPr id="0" name=""/>
        <dsp:cNvSpPr/>
      </dsp:nvSpPr>
      <dsp:spPr>
        <a:xfrm>
          <a:off x="3441331" y="1569581"/>
          <a:ext cx="1935754" cy="609001"/>
        </a:xfrm>
        <a:prstGeom prst="wedgeRectCallout">
          <a:avLst>
            <a:gd name="adj1" fmla="val 20250"/>
            <a:gd name="adj2" fmla="val -607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kern="1200" dirty="0"/>
            <a:t>Неправильное питание</a:t>
          </a:r>
        </a:p>
      </dsp:txBody>
      <dsp:txXfrm>
        <a:off x="3441331" y="1569581"/>
        <a:ext cx="1935754" cy="609001"/>
      </dsp:txXfrm>
    </dsp:sp>
    <dsp:sp modelId="{BB9C45D4-3D07-409A-811C-807A808BE4B7}">
      <dsp:nvSpPr>
        <dsp:cNvPr id="0" name=""/>
        <dsp:cNvSpPr/>
      </dsp:nvSpPr>
      <dsp:spPr>
        <a:xfrm>
          <a:off x="5638087" y="3578"/>
          <a:ext cx="2175005" cy="1740004"/>
        </a:xfrm>
        <a:prstGeom prst="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7B2425-734F-431E-BC38-4BE9BDF51A01}">
      <dsp:nvSpPr>
        <dsp:cNvPr id="0" name=""/>
        <dsp:cNvSpPr/>
      </dsp:nvSpPr>
      <dsp:spPr>
        <a:xfrm>
          <a:off x="5833837" y="1569581"/>
          <a:ext cx="1935754" cy="609001"/>
        </a:xfrm>
        <a:prstGeom prst="wedgeRectCallout">
          <a:avLst>
            <a:gd name="adj1" fmla="val 20250"/>
            <a:gd name="adj2" fmla="val -607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kern="1200" dirty="0"/>
            <a:t>Низкая физическая активность</a:t>
          </a:r>
        </a:p>
      </dsp:txBody>
      <dsp:txXfrm>
        <a:off x="5833837" y="1569581"/>
        <a:ext cx="1935754" cy="609001"/>
      </dsp:txXfrm>
    </dsp:sp>
    <dsp:sp modelId="{13CAACB9-3C97-4C1B-A3AA-80D681527D96}">
      <dsp:nvSpPr>
        <dsp:cNvPr id="0" name=""/>
        <dsp:cNvSpPr/>
      </dsp:nvSpPr>
      <dsp:spPr>
        <a:xfrm>
          <a:off x="853075" y="2396083"/>
          <a:ext cx="2175005" cy="1740004"/>
        </a:xfrm>
        <a:prstGeom prst="rect">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6009BA-98D4-4F2E-83DD-15A8E56D10F6}">
      <dsp:nvSpPr>
        <dsp:cNvPr id="0" name=""/>
        <dsp:cNvSpPr/>
      </dsp:nvSpPr>
      <dsp:spPr>
        <a:xfrm>
          <a:off x="1048826" y="3962087"/>
          <a:ext cx="1935754" cy="609001"/>
        </a:xfrm>
        <a:prstGeom prst="wedgeRectCallout">
          <a:avLst>
            <a:gd name="adj1" fmla="val 20250"/>
            <a:gd name="adj2" fmla="val -607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kern="1200" dirty="0"/>
            <a:t>Курение и злоупотребление алкоголем</a:t>
          </a:r>
        </a:p>
      </dsp:txBody>
      <dsp:txXfrm>
        <a:off x="1048826" y="3962087"/>
        <a:ext cx="1935754" cy="609001"/>
      </dsp:txXfrm>
    </dsp:sp>
    <dsp:sp modelId="{180008AA-7D3B-42FA-8984-3215697983EB}">
      <dsp:nvSpPr>
        <dsp:cNvPr id="0" name=""/>
        <dsp:cNvSpPr/>
      </dsp:nvSpPr>
      <dsp:spPr>
        <a:xfrm>
          <a:off x="3245581" y="2396083"/>
          <a:ext cx="2175005" cy="1740004"/>
        </a:xfrm>
        <a:prstGeom prst="rect">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E8D06B-20DF-47CB-9342-BB1CFA9A30B8}">
      <dsp:nvSpPr>
        <dsp:cNvPr id="0" name=""/>
        <dsp:cNvSpPr/>
      </dsp:nvSpPr>
      <dsp:spPr>
        <a:xfrm>
          <a:off x="3441331" y="3962087"/>
          <a:ext cx="1935754" cy="609001"/>
        </a:xfrm>
        <a:prstGeom prst="wedgeRectCallout">
          <a:avLst>
            <a:gd name="adj1" fmla="val 20250"/>
            <a:gd name="adj2" fmla="val -607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kern="1200" dirty="0"/>
            <a:t>Экология</a:t>
          </a:r>
        </a:p>
      </dsp:txBody>
      <dsp:txXfrm>
        <a:off x="3441331" y="3962087"/>
        <a:ext cx="1935754" cy="609001"/>
      </dsp:txXfrm>
    </dsp:sp>
    <dsp:sp modelId="{F7D0D3B4-D16D-40AD-AF33-5262AFDC1443}">
      <dsp:nvSpPr>
        <dsp:cNvPr id="0" name=""/>
        <dsp:cNvSpPr/>
      </dsp:nvSpPr>
      <dsp:spPr>
        <a:xfrm>
          <a:off x="5638087" y="2396083"/>
          <a:ext cx="2175005" cy="1740004"/>
        </a:xfrm>
        <a:prstGeom prst="rect">
          <a:avLst/>
        </a:prstGeom>
        <a:blipFill dpi="0" rotWithShape="1">
          <a:blip xmlns:r="http://schemas.openxmlformats.org/officeDocument/2006/relationships" r:embed="rId7"/>
          <a:srcRect/>
          <a:stretch>
            <a:fillRect l="-1118" t="-135" r="-1118" b="-13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9B9783-35C3-4269-964E-801BCC1FD4D5}">
      <dsp:nvSpPr>
        <dsp:cNvPr id="0" name=""/>
        <dsp:cNvSpPr/>
      </dsp:nvSpPr>
      <dsp:spPr>
        <a:xfrm>
          <a:off x="5833837" y="3962087"/>
          <a:ext cx="1935754" cy="609001"/>
        </a:xfrm>
        <a:prstGeom prst="wedgeRectCallout">
          <a:avLst>
            <a:gd name="adj1" fmla="val 20250"/>
            <a:gd name="adj2" fmla="val -607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kern="1200" dirty="0"/>
            <a:t>Воздействие канцерогенов</a:t>
          </a:r>
        </a:p>
      </dsp:txBody>
      <dsp:txXfrm>
        <a:off x="5833837" y="3962087"/>
        <a:ext cx="1935754" cy="6090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213452-328C-4BA6-B344-8D6E2BF23204}">
      <dsp:nvSpPr>
        <dsp:cNvPr id="0" name=""/>
        <dsp:cNvSpPr/>
      </dsp:nvSpPr>
      <dsp:spPr>
        <a:xfrm>
          <a:off x="0" y="0"/>
          <a:ext cx="4734226" cy="93275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u-RU" sz="1800" b="1" kern="1200" dirty="0"/>
            <a:t>Потребление овощей и фруктов</a:t>
          </a:r>
        </a:p>
        <a:p>
          <a:pPr marL="114300" lvl="1" indent="-114300" algn="l" defTabSz="622300">
            <a:lnSpc>
              <a:spcPct val="90000"/>
            </a:lnSpc>
            <a:spcBef>
              <a:spcPct val="0"/>
            </a:spcBef>
            <a:spcAft>
              <a:spcPct val="15000"/>
            </a:spcAft>
            <a:buChar char="••"/>
          </a:pPr>
          <a:r>
            <a:rPr lang="ru-RU" sz="1400" b="1" kern="1200" dirty="0"/>
            <a:t> 5 порций (400 </a:t>
          </a:r>
          <a:r>
            <a:rPr lang="ru-RU" sz="1400" b="1" kern="1200" dirty="0" err="1"/>
            <a:t>гр</a:t>
          </a:r>
          <a:r>
            <a:rPr lang="ru-RU" sz="1400" b="1" kern="1200" dirty="0"/>
            <a:t>) ежедневно</a:t>
          </a:r>
        </a:p>
      </dsp:txBody>
      <dsp:txXfrm>
        <a:off x="1040120" y="0"/>
        <a:ext cx="3694105" cy="932753"/>
      </dsp:txXfrm>
    </dsp:sp>
    <dsp:sp modelId="{7E29D4B4-632C-412F-B718-9CACFB77E4EC}">
      <dsp:nvSpPr>
        <dsp:cNvPr id="0" name=""/>
        <dsp:cNvSpPr/>
      </dsp:nvSpPr>
      <dsp:spPr>
        <a:xfrm>
          <a:off x="93275" y="93275"/>
          <a:ext cx="946845" cy="746202"/>
        </a:xfrm>
        <a:prstGeom prst="roundRect">
          <a:avLst>
            <a:gd name="adj" fmla="val 10000"/>
          </a:avLst>
        </a:prstGeom>
        <a:blipFill>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FE3C96-B40E-47D2-B7A3-BF1EBC813D2D}">
      <dsp:nvSpPr>
        <dsp:cNvPr id="0" name=""/>
        <dsp:cNvSpPr/>
      </dsp:nvSpPr>
      <dsp:spPr>
        <a:xfrm>
          <a:off x="0" y="1026028"/>
          <a:ext cx="4734226" cy="932753"/>
        </a:xfrm>
        <a:prstGeom prst="roundRect">
          <a:avLst>
            <a:gd name="adj" fmla="val 10000"/>
          </a:avLst>
        </a:prstGeom>
        <a:solidFill>
          <a:schemeClr val="accent4">
            <a:hueOff val="-2399998"/>
            <a:satOff val="0"/>
            <a:lumOff val="-75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u-RU" sz="1800" b="1" kern="1200" dirty="0"/>
            <a:t>Потребление соли</a:t>
          </a:r>
        </a:p>
        <a:p>
          <a:pPr marL="114300" lvl="1" indent="-114300" algn="l" defTabSz="622300">
            <a:lnSpc>
              <a:spcPct val="90000"/>
            </a:lnSpc>
            <a:spcBef>
              <a:spcPct val="0"/>
            </a:spcBef>
            <a:spcAft>
              <a:spcPct val="15000"/>
            </a:spcAft>
            <a:buChar char="••"/>
          </a:pPr>
          <a:r>
            <a:rPr lang="ru-RU" sz="1400" b="1" kern="1200" dirty="0"/>
            <a:t>не более 5 </a:t>
          </a:r>
          <a:r>
            <a:rPr lang="ru-RU" sz="1400" b="1" kern="1200" dirty="0" err="1"/>
            <a:t>гр</a:t>
          </a:r>
          <a:r>
            <a:rPr lang="ru-RU" sz="1400" b="1" kern="1200" dirty="0"/>
            <a:t> ежедневно (чайная ложка без горки)</a:t>
          </a:r>
        </a:p>
      </dsp:txBody>
      <dsp:txXfrm>
        <a:off x="1040120" y="1026028"/>
        <a:ext cx="3694105" cy="932753"/>
      </dsp:txXfrm>
    </dsp:sp>
    <dsp:sp modelId="{D228FB9C-72AD-44BD-98B1-D95CD10E9A0F}">
      <dsp:nvSpPr>
        <dsp:cNvPr id="0" name=""/>
        <dsp:cNvSpPr/>
      </dsp:nvSpPr>
      <dsp:spPr>
        <a:xfrm>
          <a:off x="93275" y="1119303"/>
          <a:ext cx="946845" cy="746202"/>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EEE4C8-764B-4D8C-8979-1FB1F498CF6F}">
      <dsp:nvSpPr>
        <dsp:cNvPr id="0" name=""/>
        <dsp:cNvSpPr/>
      </dsp:nvSpPr>
      <dsp:spPr>
        <a:xfrm>
          <a:off x="0" y="2052056"/>
          <a:ext cx="4734226" cy="932753"/>
        </a:xfrm>
        <a:prstGeom prst="roundRect">
          <a:avLst>
            <a:gd name="adj" fmla="val 10000"/>
          </a:avLst>
        </a:prstGeom>
        <a:solidFill>
          <a:schemeClr val="accent4">
            <a:hueOff val="-4799996"/>
            <a:satOff val="0"/>
            <a:lumOff val="-15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u-RU" sz="1800" b="1" kern="1200" dirty="0"/>
            <a:t>Физическая нагрузка</a:t>
          </a:r>
        </a:p>
        <a:p>
          <a:pPr marL="114300" lvl="1" indent="-114300" algn="l" defTabSz="622300">
            <a:lnSpc>
              <a:spcPct val="90000"/>
            </a:lnSpc>
            <a:spcBef>
              <a:spcPct val="0"/>
            </a:spcBef>
            <a:spcAft>
              <a:spcPct val="15000"/>
            </a:spcAft>
            <a:buChar char="••"/>
          </a:pPr>
          <a:r>
            <a:rPr lang="ru-RU" sz="1400" b="1" kern="1200" dirty="0"/>
            <a:t>Умеренная (150 мин. в неделю)</a:t>
          </a:r>
        </a:p>
        <a:p>
          <a:pPr marL="114300" lvl="1" indent="-114300" algn="l" defTabSz="622300">
            <a:lnSpc>
              <a:spcPct val="90000"/>
            </a:lnSpc>
            <a:spcBef>
              <a:spcPct val="0"/>
            </a:spcBef>
            <a:spcAft>
              <a:spcPct val="15000"/>
            </a:spcAft>
            <a:buChar char="••"/>
          </a:pPr>
          <a:r>
            <a:rPr lang="ru-RU" sz="1400" b="1" kern="1200" dirty="0"/>
            <a:t>или высокая (75 мин. в неделю)</a:t>
          </a:r>
        </a:p>
      </dsp:txBody>
      <dsp:txXfrm>
        <a:off x="1040120" y="2052056"/>
        <a:ext cx="3694105" cy="932753"/>
      </dsp:txXfrm>
    </dsp:sp>
    <dsp:sp modelId="{21E7A4F6-397D-42B3-AFC0-1E67C04EBC39}">
      <dsp:nvSpPr>
        <dsp:cNvPr id="0" name=""/>
        <dsp:cNvSpPr/>
      </dsp:nvSpPr>
      <dsp:spPr>
        <a:xfrm>
          <a:off x="93275" y="2145332"/>
          <a:ext cx="946845" cy="746202"/>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67DB93-A0B9-418B-A3AB-71AED0CEDA86}">
      <dsp:nvSpPr>
        <dsp:cNvPr id="0" name=""/>
        <dsp:cNvSpPr/>
      </dsp:nvSpPr>
      <dsp:spPr>
        <a:xfrm>
          <a:off x="0" y="3078085"/>
          <a:ext cx="4734226" cy="932753"/>
        </a:xfrm>
        <a:prstGeom prst="roundRect">
          <a:avLst>
            <a:gd name="adj" fmla="val 10000"/>
          </a:avLst>
        </a:prstGeom>
        <a:solidFill>
          <a:schemeClr val="accent4">
            <a:hueOff val="-7199995"/>
            <a:satOff val="0"/>
            <a:lumOff val="-225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ru-RU" sz="1800" b="1" kern="1200" dirty="0"/>
            <a:t>Отсутствие курения</a:t>
          </a:r>
        </a:p>
      </dsp:txBody>
      <dsp:txXfrm>
        <a:off x="1040120" y="3078085"/>
        <a:ext cx="3694105" cy="932753"/>
      </dsp:txXfrm>
    </dsp:sp>
    <dsp:sp modelId="{46451615-00D2-4DDC-8960-19A2A2EB4394}">
      <dsp:nvSpPr>
        <dsp:cNvPr id="0" name=""/>
        <dsp:cNvSpPr/>
      </dsp:nvSpPr>
      <dsp:spPr>
        <a:xfrm>
          <a:off x="93275" y="3171360"/>
          <a:ext cx="946845" cy="746202"/>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79822B-C156-4EA2-A486-02E1D56235CC}">
      <dsp:nvSpPr>
        <dsp:cNvPr id="0" name=""/>
        <dsp:cNvSpPr/>
      </dsp:nvSpPr>
      <dsp:spPr>
        <a:xfrm>
          <a:off x="0" y="4104113"/>
          <a:ext cx="4734226" cy="932753"/>
        </a:xfrm>
        <a:prstGeom prst="roundRect">
          <a:avLst>
            <a:gd name="adj" fmla="val 10000"/>
          </a:avLst>
        </a:prstGeom>
        <a:solidFill>
          <a:schemeClr val="accent4">
            <a:hueOff val="-9599993"/>
            <a:satOff val="0"/>
            <a:lumOff val="-3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ru-RU" sz="1800" b="1" kern="1200" dirty="0"/>
            <a:t>Отсутствие пагубного употребления алкоголя</a:t>
          </a:r>
        </a:p>
      </dsp:txBody>
      <dsp:txXfrm>
        <a:off x="1040120" y="4104113"/>
        <a:ext cx="3694105" cy="932753"/>
      </dsp:txXfrm>
    </dsp:sp>
    <dsp:sp modelId="{0E299DF5-5A85-4D52-A0BA-55E9FAEFB498}">
      <dsp:nvSpPr>
        <dsp:cNvPr id="0" name=""/>
        <dsp:cNvSpPr/>
      </dsp:nvSpPr>
      <dsp:spPr>
        <a:xfrm>
          <a:off x="93275" y="4197388"/>
          <a:ext cx="946845" cy="746202"/>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8FDE63-9A94-4B78-85DF-D2F37D8E4D09}">
      <dsp:nvSpPr>
        <dsp:cNvPr id="0" name=""/>
        <dsp:cNvSpPr/>
      </dsp:nvSpPr>
      <dsp:spPr>
        <a:xfrm rot="5400000">
          <a:off x="5151481" y="-2057283"/>
          <a:ext cx="935351" cy="5288618"/>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rtl="0">
            <a:lnSpc>
              <a:spcPct val="90000"/>
            </a:lnSpc>
            <a:spcBef>
              <a:spcPct val="0"/>
            </a:spcBef>
            <a:spcAft>
              <a:spcPct val="15000"/>
            </a:spcAft>
            <a:buChar char="••"/>
          </a:pPr>
          <a:r>
            <a:rPr lang="ru-RU" sz="1400" kern="1200" dirty="0" smtClean="0"/>
            <a:t>Энергетическая ценность рациона питания должна быть равна </a:t>
          </a:r>
          <a:r>
            <a:rPr lang="ru-RU" sz="1400" kern="1200" dirty="0" err="1" smtClean="0"/>
            <a:t>энергозатратам</a:t>
          </a:r>
          <a:r>
            <a:rPr lang="ru-RU" sz="1400" kern="1200" dirty="0" smtClean="0"/>
            <a:t> организма</a:t>
          </a:r>
          <a:endParaRPr lang="ru-RU" sz="1400" kern="1200" dirty="0"/>
        </a:p>
      </dsp:txBody>
      <dsp:txXfrm rot="-5400000">
        <a:off x="2974848" y="165010"/>
        <a:ext cx="5242958" cy="844031"/>
      </dsp:txXfrm>
    </dsp:sp>
    <dsp:sp modelId="{8D47A5F7-963B-47E2-B619-78BED1BC025E}">
      <dsp:nvSpPr>
        <dsp:cNvPr id="0" name=""/>
        <dsp:cNvSpPr/>
      </dsp:nvSpPr>
      <dsp:spPr>
        <a:xfrm>
          <a:off x="0" y="2430"/>
          <a:ext cx="2974847" cy="116918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ru-RU" sz="2800" kern="1200" dirty="0" smtClean="0"/>
            <a:t>Правило 1: </a:t>
          </a:r>
          <a:endParaRPr lang="ru-RU" sz="2800" kern="1200" dirty="0"/>
        </a:p>
      </dsp:txBody>
      <dsp:txXfrm>
        <a:off x="57075" y="59505"/>
        <a:ext cx="2860697" cy="1055039"/>
      </dsp:txXfrm>
    </dsp:sp>
    <dsp:sp modelId="{F7CDB4AB-931D-4BDA-922C-339FA2325B8C}">
      <dsp:nvSpPr>
        <dsp:cNvPr id="0" name=""/>
        <dsp:cNvSpPr/>
      </dsp:nvSpPr>
      <dsp:spPr>
        <a:xfrm rot="5400000">
          <a:off x="5151481" y="-829634"/>
          <a:ext cx="935351" cy="5288618"/>
        </a:xfrm>
        <a:prstGeom prst="round2SameRect">
          <a:avLst/>
        </a:prstGeom>
        <a:solidFill>
          <a:schemeClr val="accent4">
            <a:tint val="40000"/>
            <a:alpha val="90000"/>
            <a:hueOff val="-3316404"/>
            <a:satOff val="-17712"/>
            <a:lumOff val="-1731"/>
            <a:alphaOff val="0"/>
          </a:schemeClr>
        </a:solidFill>
        <a:ln w="12700" cap="flat" cmpd="sng" algn="ctr">
          <a:solidFill>
            <a:schemeClr val="accent4">
              <a:tint val="40000"/>
              <a:alpha val="90000"/>
              <a:hueOff val="-3316404"/>
              <a:satOff val="-17712"/>
              <a:lumOff val="-17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rtl="0">
            <a:lnSpc>
              <a:spcPct val="90000"/>
            </a:lnSpc>
            <a:spcBef>
              <a:spcPct val="0"/>
            </a:spcBef>
            <a:spcAft>
              <a:spcPct val="15000"/>
            </a:spcAft>
            <a:buChar char="••"/>
          </a:pPr>
          <a:r>
            <a:rPr lang="ru-RU" sz="1400" kern="1200" dirty="0" smtClean="0"/>
            <a:t>Питание должно быть разнообразным и соответствовать потребностям организма в необходимом количестве белков, жиров, углеводов, витаминов, минералов и их сбалансированному соотношению</a:t>
          </a:r>
          <a:endParaRPr lang="ru-RU" sz="1400" kern="1200" dirty="0"/>
        </a:p>
      </dsp:txBody>
      <dsp:txXfrm rot="-5400000">
        <a:off x="2974848" y="1392659"/>
        <a:ext cx="5242958" cy="844031"/>
      </dsp:txXfrm>
    </dsp:sp>
    <dsp:sp modelId="{D79F8DD2-79B4-4EEE-BF81-140591A0F60E}">
      <dsp:nvSpPr>
        <dsp:cNvPr id="0" name=""/>
        <dsp:cNvSpPr/>
      </dsp:nvSpPr>
      <dsp:spPr>
        <a:xfrm>
          <a:off x="0" y="1230079"/>
          <a:ext cx="2974847" cy="1169189"/>
        </a:xfrm>
        <a:prstGeom prst="roundRect">
          <a:avLst/>
        </a:prstGeom>
        <a:solidFill>
          <a:schemeClr val="accent4">
            <a:hueOff val="-3199998"/>
            <a:satOff val="0"/>
            <a:lumOff val="-1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ru-RU" sz="2800" kern="1200" smtClean="0"/>
            <a:t>Правило 2: </a:t>
          </a:r>
          <a:endParaRPr lang="ru-RU" sz="2800" kern="1200"/>
        </a:p>
      </dsp:txBody>
      <dsp:txXfrm>
        <a:off x="57075" y="1287154"/>
        <a:ext cx="2860697" cy="1055039"/>
      </dsp:txXfrm>
    </dsp:sp>
    <dsp:sp modelId="{83F3A69F-2D84-4958-AAD2-CD3FDE077F83}">
      <dsp:nvSpPr>
        <dsp:cNvPr id="0" name=""/>
        <dsp:cNvSpPr/>
      </dsp:nvSpPr>
      <dsp:spPr>
        <a:xfrm rot="5400000">
          <a:off x="5151481" y="398013"/>
          <a:ext cx="935351" cy="5288618"/>
        </a:xfrm>
        <a:prstGeom prst="round2SameRect">
          <a:avLst/>
        </a:prstGeom>
        <a:solidFill>
          <a:schemeClr val="accent4">
            <a:tint val="40000"/>
            <a:alpha val="90000"/>
            <a:hueOff val="-6632809"/>
            <a:satOff val="-35425"/>
            <a:lumOff val="-3463"/>
            <a:alphaOff val="0"/>
          </a:schemeClr>
        </a:solidFill>
        <a:ln w="12700" cap="flat" cmpd="sng" algn="ctr">
          <a:solidFill>
            <a:schemeClr val="accent4">
              <a:tint val="40000"/>
              <a:alpha val="90000"/>
              <a:hueOff val="-6632809"/>
              <a:satOff val="-35425"/>
              <a:lumOff val="-34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rtl="0">
            <a:lnSpc>
              <a:spcPct val="90000"/>
            </a:lnSpc>
            <a:spcBef>
              <a:spcPct val="0"/>
            </a:spcBef>
            <a:spcAft>
              <a:spcPct val="15000"/>
            </a:spcAft>
            <a:buChar char="••"/>
          </a:pPr>
          <a:r>
            <a:rPr lang="ru-RU" sz="1400" kern="1200" dirty="0" smtClean="0"/>
            <a:t>Правильная кулинарная обработка продуктов сделает питание  вкусным, полноценным и безопасным</a:t>
          </a:r>
          <a:endParaRPr lang="ru-RU" sz="1400" kern="1200" dirty="0"/>
        </a:p>
      </dsp:txBody>
      <dsp:txXfrm rot="-5400000">
        <a:off x="2974848" y="2620306"/>
        <a:ext cx="5242958" cy="844031"/>
      </dsp:txXfrm>
    </dsp:sp>
    <dsp:sp modelId="{0A4C65C6-E571-4E96-9E09-B5538C0A8E63}">
      <dsp:nvSpPr>
        <dsp:cNvPr id="0" name=""/>
        <dsp:cNvSpPr/>
      </dsp:nvSpPr>
      <dsp:spPr>
        <a:xfrm>
          <a:off x="0" y="2457728"/>
          <a:ext cx="2974847" cy="1169189"/>
        </a:xfrm>
        <a:prstGeom prst="roundRect">
          <a:avLst/>
        </a:prstGeom>
        <a:solidFill>
          <a:schemeClr val="accent4">
            <a:hueOff val="-6399995"/>
            <a:satOff val="0"/>
            <a:lumOff val="-2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ru-RU" sz="2800" kern="1200" smtClean="0"/>
            <a:t>Правило 3:  </a:t>
          </a:r>
          <a:endParaRPr lang="ru-RU" sz="2800" kern="1200"/>
        </a:p>
      </dsp:txBody>
      <dsp:txXfrm>
        <a:off x="57075" y="2514803"/>
        <a:ext cx="2860697" cy="1055039"/>
      </dsp:txXfrm>
    </dsp:sp>
    <dsp:sp modelId="{7B76A533-8BFA-4965-AC56-3F3854A3611F}">
      <dsp:nvSpPr>
        <dsp:cNvPr id="0" name=""/>
        <dsp:cNvSpPr/>
      </dsp:nvSpPr>
      <dsp:spPr>
        <a:xfrm rot="5400000">
          <a:off x="5151481" y="1625662"/>
          <a:ext cx="935351" cy="5288618"/>
        </a:xfrm>
        <a:prstGeom prst="round2SameRect">
          <a:avLst/>
        </a:prstGeom>
        <a:solidFill>
          <a:schemeClr val="accent4">
            <a:tint val="40000"/>
            <a:alpha val="90000"/>
            <a:hueOff val="-9949213"/>
            <a:satOff val="-53137"/>
            <a:lumOff val="-5194"/>
            <a:alphaOff val="0"/>
          </a:schemeClr>
        </a:solidFill>
        <a:ln w="12700" cap="flat" cmpd="sng" algn="ctr">
          <a:solidFill>
            <a:schemeClr val="accent4">
              <a:tint val="40000"/>
              <a:alpha val="90000"/>
              <a:hueOff val="-9949213"/>
              <a:satOff val="-53137"/>
              <a:lumOff val="-51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rtl="0">
            <a:lnSpc>
              <a:spcPct val="90000"/>
            </a:lnSpc>
            <a:spcBef>
              <a:spcPct val="0"/>
            </a:spcBef>
            <a:spcAft>
              <a:spcPct val="15000"/>
            </a:spcAft>
            <a:buChar char="••"/>
          </a:pPr>
          <a:r>
            <a:rPr lang="ru-RU" sz="1400" kern="1200" dirty="0" smtClean="0"/>
            <a:t>При приеме пищи необходимо соблюдать режим</a:t>
          </a:r>
          <a:endParaRPr lang="ru-RU" sz="1400" kern="1200" dirty="0"/>
        </a:p>
      </dsp:txBody>
      <dsp:txXfrm rot="-5400000">
        <a:off x="2974848" y="3847955"/>
        <a:ext cx="5242958" cy="844031"/>
      </dsp:txXfrm>
    </dsp:sp>
    <dsp:sp modelId="{8C9C5353-9A9C-4163-8AA3-4C94F0E7A39C}">
      <dsp:nvSpPr>
        <dsp:cNvPr id="0" name=""/>
        <dsp:cNvSpPr/>
      </dsp:nvSpPr>
      <dsp:spPr>
        <a:xfrm>
          <a:off x="0" y="3685376"/>
          <a:ext cx="2974847" cy="1169189"/>
        </a:xfrm>
        <a:prstGeom prst="roundRect">
          <a:avLst/>
        </a:prstGeom>
        <a:solidFill>
          <a:schemeClr val="accent4">
            <a:hueOff val="-9599993"/>
            <a:satOff val="0"/>
            <a:lumOff val="-3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ru-RU" sz="2800" kern="1200" smtClean="0"/>
            <a:t>Правило 4: </a:t>
          </a:r>
          <a:endParaRPr lang="ru-RU" sz="2800" kern="1200"/>
        </a:p>
      </dsp:txBody>
      <dsp:txXfrm>
        <a:off x="57075" y="3742451"/>
        <a:ext cx="2860697" cy="10550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EE1F00-E010-4945-93B8-1A7A662624BD}">
      <dsp:nvSpPr>
        <dsp:cNvPr id="0" name=""/>
        <dsp:cNvSpPr/>
      </dsp:nvSpPr>
      <dsp:spPr>
        <a:xfrm>
          <a:off x="-5454792" y="-835220"/>
          <a:ext cx="6494976" cy="6494976"/>
        </a:xfrm>
        <a:prstGeom prst="blockArc">
          <a:avLst>
            <a:gd name="adj1" fmla="val 18900000"/>
            <a:gd name="adj2" fmla="val 2700000"/>
            <a:gd name="adj3" fmla="val 333"/>
          </a:avLst>
        </a:prstGeom>
        <a:noFill/>
        <a:ln w="25400" cap="flat" cmpd="sng" algn="ctr">
          <a:solidFill>
            <a:srgbClr val="4F81BD">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FE5DF1B4-BA4C-4A72-872B-BBE0FFE24E24}">
      <dsp:nvSpPr>
        <dsp:cNvPr id="0" name=""/>
        <dsp:cNvSpPr/>
      </dsp:nvSpPr>
      <dsp:spPr>
        <a:xfrm>
          <a:off x="387755" y="254060"/>
          <a:ext cx="6817854" cy="507927"/>
        </a:xfrm>
        <a:prstGeom prst="rect">
          <a:avLst/>
        </a:prstGeom>
        <a:solidFill>
          <a:schemeClr val="accent1"/>
        </a:solidFill>
        <a:ln w="254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167" tIns="45720" rIns="45720" bIns="45720" numCol="1" spcCol="1270" anchor="ctr" anchorCtr="0">
          <a:noAutofit/>
        </a:bodyPr>
        <a:lstStyle/>
        <a:p>
          <a:pPr lvl="0" algn="l" defTabSz="800100">
            <a:lnSpc>
              <a:spcPct val="90000"/>
            </a:lnSpc>
            <a:spcBef>
              <a:spcPct val="0"/>
            </a:spcBef>
            <a:spcAft>
              <a:spcPct val="35000"/>
            </a:spcAft>
            <a:buNone/>
          </a:pPr>
          <a:r>
            <a:rPr lang="ru-RU" sz="1800" b="1" kern="1200" dirty="0">
              <a:solidFill>
                <a:sysClr val="window" lastClr="FFFFFF"/>
              </a:solidFill>
              <a:latin typeface="Calibri"/>
              <a:ea typeface="+mn-ea"/>
              <a:cs typeface="+mn-cs"/>
            </a:rPr>
            <a:t>Вредных продуктов не бывает</a:t>
          </a:r>
        </a:p>
      </dsp:txBody>
      <dsp:txXfrm>
        <a:off x="387755" y="254060"/>
        <a:ext cx="6817854" cy="507927"/>
      </dsp:txXfrm>
    </dsp:sp>
    <dsp:sp modelId="{572E3C58-CCE8-4908-A026-D68636EC12FA}">
      <dsp:nvSpPr>
        <dsp:cNvPr id="0" name=""/>
        <dsp:cNvSpPr/>
      </dsp:nvSpPr>
      <dsp:spPr>
        <a:xfrm>
          <a:off x="70300" y="190569"/>
          <a:ext cx="634908" cy="634908"/>
        </a:xfrm>
        <a:prstGeom prst="ellipse">
          <a:avLst/>
        </a:prstGeom>
        <a:solidFill>
          <a:sysClr val="window" lastClr="FFFFFF">
            <a:hueOff val="0"/>
            <a:satOff val="0"/>
            <a:lumOff val="0"/>
            <a:alphaOff val="0"/>
          </a:sysClr>
        </a:solidFill>
        <a:ln w="254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B7CA1DB4-BAA9-4CE2-8E96-62676A36CFA1}">
      <dsp:nvSpPr>
        <dsp:cNvPr id="0" name=""/>
        <dsp:cNvSpPr/>
      </dsp:nvSpPr>
      <dsp:spPr>
        <a:xfrm>
          <a:off x="805560" y="1015854"/>
          <a:ext cx="6400049" cy="507927"/>
        </a:xfrm>
        <a:prstGeom prst="rect">
          <a:avLst/>
        </a:prstGeom>
        <a:solidFill>
          <a:schemeClr val="tx2"/>
        </a:solidFill>
        <a:ln w="254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167" tIns="45720" rIns="45720" bIns="45720" numCol="1" spcCol="1270" anchor="ctr" anchorCtr="0">
          <a:noAutofit/>
        </a:bodyPr>
        <a:lstStyle/>
        <a:p>
          <a:pPr lvl="0" algn="l" defTabSz="800100">
            <a:lnSpc>
              <a:spcPct val="90000"/>
            </a:lnSpc>
            <a:spcBef>
              <a:spcPct val="0"/>
            </a:spcBef>
            <a:spcAft>
              <a:spcPct val="35000"/>
            </a:spcAft>
            <a:buNone/>
          </a:pPr>
          <a:r>
            <a:rPr lang="ru-RU" sz="1800" b="1" kern="1200" dirty="0">
              <a:solidFill>
                <a:sysClr val="window" lastClr="FFFFFF"/>
              </a:solidFill>
              <a:latin typeface="Calibri"/>
              <a:ea typeface="+mn-ea"/>
              <a:cs typeface="+mn-cs"/>
            </a:rPr>
            <a:t>Задача уметь сделать выбор в пользу полезных продуктов</a:t>
          </a:r>
        </a:p>
      </dsp:txBody>
      <dsp:txXfrm>
        <a:off x="805560" y="1015854"/>
        <a:ext cx="6400049" cy="507927"/>
      </dsp:txXfrm>
    </dsp:sp>
    <dsp:sp modelId="{C9ED7AF7-C6AB-46E8-AD24-CA0B77244088}">
      <dsp:nvSpPr>
        <dsp:cNvPr id="0" name=""/>
        <dsp:cNvSpPr/>
      </dsp:nvSpPr>
      <dsp:spPr>
        <a:xfrm>
          <a:off x="488105" y="952363"/>
          <a:ext cx="634908" cy="634908"/>
        </a:xfrm>
        <a:prstGeom prst="ellipse">
          <a:avLst/>
        </a:prstGeom>
        <a:solidFill>
          <a:schemeClr val="lt1">
            <a:hueOff val="0"/>
            <a:satOff val="0"/>
            <a:lumOff val="0"/>
            <a:alphaOff val="0"/>
          </a:schemeClr>
        </a:solidFill>
        <a:ln w="254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AF55E401-77C1-49BE-8F50-5729A0A14996}">
      <dsp:nvSpPr>
        <dsp:cNvPr id="0" name=""/>
        <dsp:cNvSpPr/>
      </dsp:nvSpPr>
      <dsp:spPr>
        <a:xfrm>
          <a:off x="996611" y="1777648"/>
          <a:ext cx="6208997" cy="507927"/>
        </a:xfrm>
        <a:prstGeom prst="rect">
          <a:avLst/>
        </a:prstGeom>
        <a:solidFill>
          <a:schemeClr val="accent2"/>
        </a:solidFill>
        <a:ln w="254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167" tIns="45720" rIns="45720" bIns="45720" numCol="1" spcCol="1270" anchor="ctr" anchorCtr="0">
          <a:noAutofit/>
        </a:bodyPr>
        <a:lstStyle/>
        <a:p>
          <a:pPr lvl="0" algn="l" defTabSz="800100">
            <a:lnSpc>
              <a:spcPct val="90000"/>
            </a:lnSpc>
            <a:spcBef>
              <a:spcPct val="0"/>
            </a:spcBef>
            <a:spcAft>
              <a:spcPct val="35000"/>
            </a:spcAft>
            <a:buNone/>
          </a:pPr>
          <a:r>
            <a:rPr lang="ru-RU" sz="1800" b="1" kern="1200" dirty="0">
              <a:solidFill>
                <a:sysClr val="window" lastClr="FFFFFF"/>
              </a:solidFill>
              <a:latin typeface="Calibri"/>
              <a:ea typeface="+mn-ea"/>
              <a:cs typeface="+mn-cs"/>
            </a:rPr>
            <a:t>Соль и сахар не следует добавлять дополнительно</a:t>
          </a:r>
        </a:p>
      </dsp:txBody>
      <dsp:txXfrm>
        <a:off x="996611" y="1777648"/>
        <a:ext cx="6208997" cy="507927"/>
      </dsp:txXfrm>
    </dsp:sp>
    <dsp:sp modelId="{6502D9A9-149A-46EF-AC0A-C21B723EF997}">
      <dsp:nvSpPr>
        <dsp:cNvPr id="0" name=""/>
        <dsp:cNvSpPr/>
      </dsp:nvSpPr>
      <dsp:spPr>
        <a:xfrm>
          <a:off x="679157" y="1714157"/>
          <a:ext cx="634908" cy="634908"/>
        </a:xfrm>
        <a:prstGeom prst="ellipse">
          <a:avLst/>
        </a:prstGeom>
        <a:solidFill>
          <a:sysClr val="window" lastClr="FFFFFF">
            <a:hueOff val="0"/>
            <a:satOff val="0"/>
            <a:lumOff val="0"/>
            <a:alphaOff val="0"/>
          </a:sysClr>
        </a:solidFill>
        <a:ln w="254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A61B4822-06C4-4186-9F8C-A9EF5FC2C833}">
      <dsp:nvSpPr>
        <dsp:cNvPr id="0" name=""/>
        <dsp:cNvSpPr/>
      </dsp:nvSpPr>
      <dsp:spPr>
        <a:xfrm>
          <a:off x="996611" y="2538960"/>
          <a:ext cx="6208997" cy="507927"/>
        </a:xfrm>
        <a:prstGeom prst="rect">
          <a:avLst/>
        </a:prstGeom>
        <a:solidFill>
          <a:schemeClr val="accent6"/>
        </a:solidFill>
        <a:ln w="254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167" tIns="45720" rIns="45720" bIns="45720" numCol="1" spcCol="1270" anchor="ctr" anchorCtr="0">
          <a:noAutofit/>
        </a:bodyPr>
        <a:lstStyle/>
        <a:p>
          <a:pPr lvl="0" algn="l" defTabSz="800100">
            <a:lnSpc>
              <a:spcPct val="90000"/>
            </a:lnSpc>
            <a:spcBef>
              <a:spcPct val="0"/>
            </a:spcBef>
            <a:spcAft>
              <a:spcPct val="35000"/>
            </a:spcAft>
            <a:buNone/>
          </a:pPr>
          <a:r>
            <a:rPr lang="ru-RU" sz="1800" b="1" kern="1200" dirty="0">
              <a:solidFill>
                <a:sysClr val="window" lastClr="FFFFFF"/>
              </a:solidFill>
              <a:latin typeface="Calibri"/>
              <a:ea typeface="+mn-ea"/>
              <a:cs typeface="+mn-cs"/>
            </a:rPr>
            <a:t>Главная причина ожирения – дисбаланс между поступлением и расходом энергии</a:t>
          </a:r>
        </a:p>
      </dsp:txBody>
      <dsp:txXfrm>
        <a:off x="996611" y="2538960"/>
        <a:ext cx="6208997" cy="507927"/>
      </dsp:txXfrm>
    </dsp:sp>
    <dsp:sp modelId="{966485FA-6761-4FCD-A7AE-6D5EF5B450E1}">
      <dsp:nvSpPr>
        <dsp:cNvPr id="0" name=""/>
        <dsp:cNvSpPr/>
      </dsp:nvSpPr>
      <dsp:spPr>
        <a:xfrm>
          <a:off x="679157" y="2475469"/>
          <a:ext cx="634908" cy="634908"/>
        </a:xfrm>
        <a:prstGeom prst="ellipse">
          <a:avLst/>
        </a:prstGeom>
        <a:solidFill>
          <a:sysClr val="window" lastClr="FFFFFF">
            <a:hueOff val="0"/>
            <a:satOff val="0"/>
            <a:lumOff val="0"/>
            <a:alphaOff val="0"/>
          </a:sysClr>
        </a:solidFill>
        <a:ln w="254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 modelId="{2A97F58F-CE3C-49C7-8E75-C20296E32500}">
      <dsp:nvSpPr>
        <dsp:cNvPr id="0" name=""/>
        <dsp:cNvSpPr/>
      </dsp:nvSpPr>
      <dsp:spPr>
        <a:xfrm>
          <a:off x="805560" y="3300754"/>
          <a:ext cx="6400049" cy="507927"/>
        </a:xfrm>
        <a:prstGeom prst="rect">
          <a:avLst/>
        </a:prstGeom>
        <a:solidFill>
          <a:schemeClr val="accent5"/>
        </a:solidFill>
        <a:ln w="254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167" tIns="45720" rIns="45720" bIns="45720" numCol="1" spcCol="1270" anchor="ctr" anchorCtr="0">
          <a:noAutofit/>
        </a:bodyPr>
        <a:lstStyle/>
        <a:p>
          <a:pPr lvl="0" algn="l" defTabSz="800100">
            <a:lnSpc>
              <a:spcPct val="90000"/>
            </a:lnSpc>
            <a:spcBef>
              <a:spcPct val="0"/>
            </a:spcBef>
            <a:spcAft>
              <a:spcPct val="35000"/>
            </a:spcAft>
            <a:buNone/>
          </a:pPr>
          <a:r>
            <a:rPr lang="ru-RU" sz="1800" b="1" kern="1200" dirty="0">
              <a:solidFill>
                <a:sysClr val="window" lastClr="FFFFFF"/>
              </a:solidFill>
              <a:latin typeface="Calibri"/>
              <a:ea typeface="+mn-ea"/>
              <a:cs typeface="+mn-cs"/>
            </a:rPr>
            <a:t>Применение наглядности: пирамида питания, «принцип тарелки» </a:t>
          </a:r>
        </a:p>
      </dsp:txBody>
      <dsp:txXfrm>
        <a:off x="805560" y="3300754"/>
        <a:ext cx="6400049" cy="507927"/>
      </dsp:txXfrm>
    </dsp:sp>
    <dsp:sp modelId="{CAA3E85D-A186-49EB-964D-C6A598440A71}">
      <dsp:nvSpPr>
        <dsp:cNvPr id="0" name=""/>
        <dsp:cNvSpPr/>
      </dsp:nvSpPr>
      <dsp:spPr>
        <a:xfrm>
          <a:off x="488105" y="3237263"/>
          <a:ext cx="634908" cy="634908"/>
        </a:xfrm>
        <a:prstGeom prst="ellipse">
          <a:avLst/>
        </a:prstGeom>
        <a:solidFill>
          <a:schemeClr val="lt1">
            <a:hueOff val="0"/>
            <a:satOff val="0"/>
            <a:lumOff val="0"/>
            <a:alphaOff val="0"/>
          </a:schemeClr>
        </a:solidFill>
        <a:ln w="254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66699304-7810-491C-8188-08042C14CCA3}">
      <dsp:nvSpPr>
        <dsp:cNvPr id="0" name=""/>
        <dsp:cNvSpPr/>
      </dsp:nvSpPr>
      <dsp:spPr>
        <a:xfrm>
          <a:off x="387755" y="4062548"/>
          <a:ext cx="6817854" cy="507927"/>
        </a:xfrm>
        <a:prstGeom prst="rect">
          <a:avLst/>
        </a:prstGeom>
        <a:solidFill>
          <a:schemeClr val="accent4"/>
        </a:solidFill>
        <a:ln w="254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167" tIns="45720" rIns="45720" bIns="45720" numCol="1" spcCol="1270" anchor="ctr" anchorCtr="0">
          <a:noAutofit/>
        </a:bodyPr>
        <a:lstStyle/>
        <a:p>
          <a:pPr lvl="0" algn="l" defTabSz="800100">
            <a:lnSpc>
              <a:spcPct val="90000"/>
            </a:lnSpc>
            <a:spcBef>
              <a:spcPct val="0"/>
            </a:spcBef>
            <a:spcAft>
              <a:spcPct val="35000"/>
            </a:spcAft>
            <a:buNone/>
          </a:pPr>
          <a:r>
            <a:rPr lang="ru-RU" sz="1800" b="1" kern="1200" dirty="0">
              <a:solidFill>
                <a:sysClr val="window" lastClr="FFFFFF"/>
              </a:solidFill>
              <a:latin typeface="Calibri"/>
              <a:ea typeface="+mn-ea"/>
              <a:cs typeface="+mn-cs"/>
            </a:rPr>
            <a:t>Важно </a:t>
          </a:r>
          <a:r>
            <a:rPr lang="ru-RU" sz="1800" b="1" kern="1200" dirty="0" smtClean="0">
              <a:solidFill>
                <a:sysClr val="window" lastClr="FFFFFF"/>
              </a:solidFill>
              <a:latin typeface="Calibri"/>
              <a:ea typeface="+mn-ea"/>
              <a:cs typeface="+mn-cs"/>
            </a:rPr>
            <a:t>понимать </a:t>
          </a:r>
          <a:r>
            <a:rPr lang="ru-RU" sz="1800" b="1" kern="1200" dirty="0">
              <a:solidFill>
                <a:sysClr val="window" lastClr="FFFFFF"/>
              </a:solidFill>
              <a:latin typeface="Calibri"/>
              <a:ea typeface="+mn-ea"/>
              <a:cs typeface="+mn-cs"/>
            </a:rPr>
            <a:t>информацию с позиции невыгодности</a:t>
          </a:r>
        </a:p>
      </dsp:txBody>
      <dsp:txXfrm>
        <a:off x="387755" y="4062548"/>
        <a:ext cx="6817854" cy="507927"/>
      </dsp:txXfrm>
    </dsp:sp>
    <dsp:sp modelId="{6EF59000-9846-44B2-8F58-A03BBAFE569D}">
      <dsp:nvSpPr>
        <dsp:cNvPr id="0" name=""/>
        <dsp:cNvSpPr/>
      </dsp:nvSpPr>
      <dsp:spPr>
        <a:xfrm>
          <a:off x="70300" y="3999057"/>
          <a:ext cx="634908" cy="634908"/>
        </a:xfrm>
        <a:prstGeom prst="ellipse">
          <a:avLst/>
        </a:prstGeom>
        <a:solidFill>
          <a:sysClr val="window" lastClr="FFFFFF"/>
        </a:solidFill>
        <a:ln w="254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227DB-33A8-4094-9627-198B42A21BD4}">
      <dsp:nvSpPr>
        <dsp:cNvPr id="0" name=""/>
        <dsp:cNvSpPr/>
      </dsp:nvSpPr>
      <dsp:spPr>
        <a:xfrm>
          <a:off x="-3054365" y="-470291"/>
          <a:ext cx="3643442" cy="3643442"/>
        </a:xfrm>
        <a:prstGeom prst="blockArc">
          <a:avLst>
            <a:gd name="adj1" fmla="val 18900000"/>
            <a:gd name="adj2" fmla="val 2700000"/>
            <a:gd name="adj3" fmla="val 593"/>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A1BBC5-5F8E-497C-90F0-60BDC8251B98}">
      <dsp:nvSpPr>
        <dsp:cNvPr id="0" name=""/>
        <dsp:cNvSpPr/>
      </dsp:nvSpPr>
      <dsp:spPr>
        <a:xfrm>
          <a:off x="378767" y="270285"/>
          <a:ext cx="7757877" cy="54057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9079" tIns="40640" rIns="40640" bIns="40640" numCol="1" spcCol="1270" anchor="ctr" anchorCtr="0">
          <a:noAutofit/>
        </a:bodyPr>
        <a:lstStyle/>
        <a:p>
          <a:pPr lvl="0" algn="l" defTabSz="711200" rtl="0">
            <a:lnSpc>
              <a:spcPct val="90000"/>
            </a:lnSpc>
            <a:spcBef>
              <a:spcPct val="0"/>
            </a:spcBef>
            <a:spcAft>
              <a:spcPct val="35000"/>
            </a:spcAft>
          </a:pPr>
          <a:r>
            <a:rPr lang="ru-RU" sz="1600" kern="1200" smtClean="0"/>
            <a:t>Ответственное репродуктивное поведение</a:t>
          </a:r>
          <a:endParaRPr lang="ru-RU" sz="1600" kern="1200"/>
        </a:p>
      </dsp:txBody>
      <dsp:txXfrm>
        <a:off x="378767" y="270285"/>
        <a:ext cx="7757877" cy="540571"/>
      </dsp:txXfrm>
    </dsp:sp>
    <dsp:sp modelId="{FBE6FB0E-845C-457E-8695-427A782D5F26}">
      <dsp:nvSpPr>
        <dsp:cNvPr id="0" name=""/>
        <dsp:cNvSpPr/>
      </dsp:nvSpPr>
      <dsp:spPr>
        <a:xfrm>
          <a:off x="40910" y="202714"/>
          <a:ext cx="675714" cy="67571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2F89F6-CAFA-444E-9C9A-67D89681ABF1}">
      <dsp:nvSpPr>
        <dsp:cNvPr id="0" name=""/>
        <dsp:cNvSpPr/>
      </dsp:nvSpPr>
      <dsp:spPr>
        <a:xfrm>
          <a:off x="575265" y="1081143"/>
          <a:ext cx="7561379" cy="540571"/>
        </a:xfrm>
        <a:prstGeom prst="rect">
          <a:avLst/>
        </a:prstGeom>
        <a:solidFill>
          <a:schemeClr val="accent4">
            <a:hueOff val="-4799996"/>
            <a:satOff val="0"/>
            <a:lumOff val="-15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9079" tIns="40640" rIns="40640" bIns="40640" numCol="1" spcCol="1270" anchor="ctr" anchorCtr="0">
          <a:noAutofit/>
        </a:bodyPr>
        <a:lstStyle/>
        <a:p>
          <a:pPr lvl="0" algn="l" defTabSz="711200" rtl="0">
            <a:lnSpc>
              <a:spcPct val="90000"/>
            </a:lnSpc>
            <a:spcBef>
              <a:spcPct val="0"/>
            </a:spcBef>
            <a:spcAft>
              <a:spcPct val="35000"/>
            </a:spcAft>
          </a:pPr>
          <a:r>
            <a:rPr lang="ru-RU" sz="1600" kern="1200" smtClean="0"/>
            <a:t>Стрессоустойчивость</a:t>
          </a:r>
          <a:endParaRPr lang="ru-RU" sz="1600" kern="1200"/>
        </a:p>
      </dsp:txBody>
      <dsp:txXfrm>
        <a:off x="575265" y="1081143"/>
        <a:ext cx="7561379" cy="540571"/>
      </dsp:txXfrm>
    </dsp:sp>
    <dsp:sp modelId="{736D5FD0-DA5C-49F4-A0EC-29A7D00E5656}">
      <dsp:nvSpPr>
        <dsp:cNvPr id="0" name=""/>
        <dsp:cNvSpPr/>
      </dsp:nvSpPr>
      <dsp:spPr>
        <a:xfrm>
          <a:off x="237407" y="1013572"/>
          <a:ext cx="675714" cy="675714"/>
        </a:xfrm>
        <a:prstGeom prst="ellipse">
          <a:avLst/>
        </a:prstGeom>
        <a:solidFill>
          <a:schemeClr val="lt1">
            <a:hueOff val="0"/>
            <a:satOff val="0"/>
            <a:lumOff val="0"/>
            <a:alphaOff val="0"/>
          </a:schemeClr>
        </a:solidFill>
        <a:ln w="12700" cap="flat" cmpd="sng" algn="ctr">
          <a:solidFill>
            <a:schemeClr val="accent4">
              <a:hueOff val="-4799996"/>
              <a:satOff val="0"/>
              <a:lumOff val="-1500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E56C89-53B1-4BDC-8F51-33D54D685484}">
      <dsp:nvSpPr>
        <dsp:cNvPr id="0" name=""/>
        <dsp:cNvSpPr/>
      </dsp:nvSpPr>
      <dsp:spPr>
        <a:xfrm>
          <a:off x="378767" y="1892001"/>
          <a:ext cx="7757877" cy="540571"/>
        </a:xfrm>
        <a:prstGeom prst="rect">
          <a:avLst/>
        </a:prstGeom>
        <a:solidFill>
          <a:schemeClr val="accent4">
            <a:hueOff val="-9599993"/>
            <a:satOff val="0"/>
            <a:lumOff val="-3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9079" tIns="40640" rIns="40640" bIns="40640" numCol="1" spcCol="1270" anchor="ctr" anchorCtr="0">
          <a:noAutofit/>
        </a:bodyPr>
        <a:lstStyle/>
        <a:p>
          <a:pPr lvl="0" algn="l" defTabSz="711200" rtl="0">
            <a:lnSpc>
              <a:spcPct val="90000"/>
            </a:lnSpc>
            <a:spcBef>
              <a:spcPct val="0"/>
            </a:spcBef>
            <a:spcAft>
              <a:spcPct val="35000"/>
            </a:spcAft>
          </a:pPr>
          <a:r>
            <a:rPr lang="ru-RU" sz="1600" kern="1200" smtClean="0"/>
            <a:t>Приверженность профилактическим медицинским мероприятиям (профилактические медицинские осмотры, диспансеризация, вакцинация)</a:t>
          </a:r>
          <a:endParaRPr lang="ru-RU" sz="1600" kern="1200"/>
        </a:p>
      </dsp:txBody>
      <dsp:txXfrm>
        <a:off x="378767" y="1892001"/>
        <a:ext cx="7757877" cy="540571"/>
      </dsp:txXfrm>
    </dsp:sp>
    <dsp:sp modelId="{4AC63865-BCB5-4246-9F93-24D9037F9BCC}">
      <dsp:nvSpPr>
        <dsp:cNvPr id="0" name=""/>
        <dsp:cNvSpPr/>
      </dsp:nvSpPr>
      <dsp:spPr>
        <a:xfrm>
          <a:off x="40910" y="1824429"/>
          <a:ext cx="675714" cy="675714"/>
        </a:xfrm>
        <a:prstGeom prst="ellipse">
          <a:avLst/>
        </a:prstGeom>
        <a:solidFill>
          <a:schemeClr val="lt1">
            <a:hueOff val="0"/>
            <a:satOff val="0"/>
            <a:lumOff val="0"/>
            <a:alphaOff val="0"/>
          </a:schemeClr>
        </a:solidFill>
        <a:ln w="12700" cap="flat" cmpd="sng" algn="ctr">
          <a:solidFill>
            <a:schemeClr val="accent4">
              <a:hueOff val="-9599993"/>
              <a:satOff val="0"/>
              <a:lumOff val="-3000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43DF6-5DCF-45B4-B0DB-6DC82A014236}">
      <dsp:nvSpPr>
        <dsp:cNvPr id="0" name=""/>
        <dsp:cNvSpPr/>
      </dsp:nvSpPr>
      <dsp:spPr>
        <a:xfrm>
          <a:off x="71992" y="145489"/>
          <a:ext cx="1867478" cy="1512000"/>
        </a:xfrm>
        <a:prstGeom prst="rect">
          <a:avLst/>
        </a:prstGeom>
        <a:blipFill rotWithShape="1">
          <a:blip xmlns:r="http://schemas.openxmlformats.org/officeDocument/2006/relationships" r:embed="rId1"/>
          <a:srcRect/>
          <a:stretch>
            <a:fillRect t="-23000" b="-23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6E342766-20BA-4EA5-B896-3D8C16BFBE13}">
      <dsp:nvSpPr>
        <dsp:cNvPr id="0" name=""/>
        <dsp:cNvSpPr/>
      </dsp:nvSpPr>
      <dsp:spPr>
        <a:xfrm>
          <a:off x="170427" y="1499083"/>
          <a:ext cx="1662056" cy="522894"/>
        </a:xfrm>
        <a:prstGeom prst="wedgeRectCallout">
          <a:avLst>
            <a:gd name="adj1" fmla="val 20250"/>
            <a:gd name="adj2" fmla="val -607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kern="1200" dirty="0"/>
            <a:t>Реальные цели для себя и членов семьи</a:t>
          </a:r>
        </a:p>
      </dsp:txBody>
      <dsp:txXfrm>
        <a:off x="170427" y="1499083"/>
        <a:ext cx="1662056" cy="522894"/>
      </dsp:txXfrm>
    </dsp:sp>
    <dsp:sp modelId="{4A39C3B8-34F1-4875-B202-AFFAE1F70858}">
      <dsp:nvSpPr>
        <dsp:cNvPr id="0" name=""/>
        <dsp:cNvSpPr/>
      </dsp:nvSpPr>
      <dsp:spPr>
        <a:xfrm>
          <a:off x="2056580" y="149994"/>
          <a:ext cx="1867478" cy="1493983"/>
        </a:xfrm>
        <a:prstGeom prst="rect">
          <a:avLst/>
        </a:prstGeom>
        <a:blipFill rotWithShape="1">
          <a:blip xmlns:r="http://schemas.openxmlformats.org/officeDocument/2006/relationships" r:embed="rId2"/>
          <a:srcRect/>
          <a:stretch>
            <a:fillRect l="-24000" r="-24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A9C9C2A-3AF0-44B0-9D1F-CA19302F7606}">
      <dsp:nvSpPr>
        <dsp:cNvPr id="0" name=""/>
        <dsp:cNvSpPr/>
      </dsp:nvSpPr>
      <dsp:spPr>
        <a:xfrm>
          <a:off x="2224653" y="1494578"/>
          <a:ext cx="1662056" cy="522894"/>
        </a:xfrm>
        <a:prstGeom prst="wedgeRectCallout">
          <a:avLst>
            <a:gd name="adj1" fmla="val 20250"/>
            <a:gd name="adj2" fmla="val -60700"/>
          </a:avLst>
        </a:prstGeom>
        <a:solidFill>
          <a:schemeClr val="accent4">
            <a:hueOff val="-3199998"/>
            <a:satOff val="0"/>
            <a:lumOff val="-100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kern="1200" dirty="0"/>
            <a:t>Планы и прогнозы, включающие альтернативный вариант</a:t>
          </a:r>
        </a:p>
      </dsp:txBody>
      <dsp:txXfrm>
        <a:off x="2224653" y="1494578"/>
        <a:ext cx="1662056" cy="522894"/>
      </dsp:txXfrm>
    </dsp:sp>
    <dsp:sp modelId="{51BEC003-5622-485F-B485-9C0D17247B4E}">
      <dsp:nvSpPr>
        <dsp:cNvPr id="0" name=""/>
        <dsp:cNvSpPr/>
      </dsp:nvSpPr>
      <dsp:spPr>
        <a:xfrm>
          <a:off x="4110807" y="149994"/>
          <a:ext cx="1867478" cy="1493983"/>
        </a:xfrm>
        <a:prstGeom prst="rect">
          <a:avLst/>
        </a:prstGeom>
        <a:blipFill rotWithShape="1">
          <a:blip xmlns:r="http://schemas.openxmlformats.org/officeDocument/2006/relationships" r:embed="rId3"/>
          <a:srcRect/>
          <a:stretch>
            <a:fillRect t="-4000" b="-4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385B07D-A8D8-4F52-8B0B-C8670182E8A7}">
      <dsp:nvSpPr>
        <dsp:cNvPr id="0" name=""/>
        <dsp:cNvSpPr/>
      </dsp:nvSpPr>
      <dsp:spPr>
        <a:xfrm>
          <a:off x="4278880" y="1494578"/>
          <a:ext cx="1662056" cy="522894"/>
        </a:xfrm>
        <a:prstGeom prst="wedgeRectCallout">
          <a:avLst>
            <a:gd name="adj1" fmla="val 20250"/>
            <a:gd name="adj2" fmla="val -60700"/>
          </a:avLst>
        </a:prstGeom>
        <a:solidFill>
          <a:schemeClr val="accent4">
            <a:hueOff val="-6399995"/>
            <a:satOff val="0"/>
            <a:lumOff val="-200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kern="1200" dirty="0"/>
            <a:t>«Моя семья самая лучшая!»</a:t>
          </a:r>
        </a:p>
      </dsp:txBody>
      <dsp:txXfrm>
        <a:off x="4278880" y="1494578"/>
        <a:ext cx="1662056" cy="522894"/>
      </dsp:txXfrm>
    </dsp:sp>
    <dsp:sp modelId="{A7C83718-D535-4165-BCAD-7D3A8C6CD14E}">
      <dsp:nvSpPr>
        <dsp:cNvPr id="0" name=""/>
        <dsp:cNvSpPr/>
      </dsp:nvSpPr>
      <dsp:spPr>
        <a:xfrm>
          <a:off x="6165034" y="149994"/>
          <a:ext cx="1867478" cy="1493983"/>
        </a:xfrm>
        <a:prstGeom prst="rect">
          <a:avLst/>
        </a:prstGeom>
        <a:blipFill rotWithShape="1">
          <a:blip xmlns:r="http://schemas.openxmlformats.org/officeDocument/2006/relationships" r:embed="rId4"/>
          <a:srcRect/>
          <a:stretch>
            <a:fillRect t="-13000" b="-13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24A02BC-2B1A-44CB-8C8F-D0E9B67DD26D}">
      <dsp:nvSpPr>
        <dsp:cNvPr id="0" name=""/>
        <dsp:cNvSpPr/>
      </dsp:nvSpPr>
      <dsp:spPr>
        <a:xfrm>
          <a:off x="6333107" y="1494578"/>
          <a:ext cx="1662056" cy="522894"/>
        </a:xfrm>
        <a:prstGeom prst="wedgeRectCallout">
          <a:avLst>
            <a:gd name="adj1" fmla="val 20250"/>
            <a:gd name="adj2" fmla="val -60700"/>
          </a:avLst>
        </a:prstGeom>
        <a:solidFill>
          <a:schemeClr val="accent4">
            <a:hueOff val="-9599993"/>
            <a:satOff val="0"/>
            <a:lumOff val="-300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kern="1200" dirty="0"/>
            <a:t>Использование элементов ЗОЖ для «переключения» и отдыха</a:t>
          </a:r>
        </a:p>
      </dsp:txBody>
      <dsp:txXfrm>
        <a:off x="6333107" y="1494578"/>
        <a:ext cx="1662056" cy="5228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E3D57-F2DF-45B9-AC0D-E0DF581384BF}">
      <dsp:nvSpPr>
        <dsp:cNvPr id="0" name=""/>
        <dsp:cNvSpPr/>
      </dsp:nvSpPr>
      <dsp:spPr>
        <a:xfrm>
          <a:off x="0" y="0"/>
          <a:ext cx="7977434" cy="1483383"/>
        </a:xfrm>
        <a:prstGeom prst="roundRect">
          <a:avLst>
            <a:gd name="adj" fmla="val 10000"/>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72E42A-E63E-4BBA-B01F-8F94E5B850A0}">
      <dsp:nvSpPr>
        <dsp:cNvPr id="0" name=""/>
        <dsp:cNvSpPr/>
      </dsp:nvSpPr>
      <dsp:spPr>
        <a:xfrm>
          <a:off x="241519" y="197784"/>
          <a:ext cx="1742882" cy="1087814"/>
        </a:xfrm>
        <a:prstGeom prst="roundRect">
          <a:avLst>
            <a:gd name="adj" fmla="val 10000"/>
          </a:avLst>
        </a:prstGeom>
        <a:blipFill dpi="0" rotWithShape="1">
          <a:blip xmlns:r="http://schemas.openxmlformats.org/officeDocument/2006/relationships" r:embed="rId1"/>
          <a:srcRect/>
          <a:stretch>
            <a:fillRect t="-21000" b="-14000"/>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CED8A-15ED-4B2C-902A-0F81B10F9CB0}">
      <dsp:nvSpPr>
        <dsp:cNvPr id="0" name=""/>
        <dsp:cNvSpPr/>
      </dsp:nvSpPr>
      <dsp:spPr>
        <a:xfrm rot="10800000">
          <a:off x="241519" y="1483383"/>
          <a:ext cx="1742882" cy="1813023"/>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l" defTabSz="622300">
            <a:lnSpc>
              <a:spcPct val="90000"/>
            </a:lnSpc>
            <a:spcBef>
              <a:spcPct val="0"/>
            </a:spcBef>
            <a:spcAft>
              <a:spcPct val="35000"/>
            </a:spcAft>
          </a:pPr>
          <a:r>
            <a:rPr lang="ru-RU" sz="1400" kern="1200" dirty="0"/>
            <a:t> </a:t>
          </a:r>
          <a:r>
            <a:rPr lang="ru-RU" sz="1400" b="1" kern="1200" dirty="0">
              <a:solidFill>
                <a:schemeClr val="accent5"/>
              </a:solidFill>
            </a:rPr>
            <a:t>ДВН</a:t>
          </a:r>
        </a:p>
        <a:p>
          <a:pPr lvl="0" algn="l" defTabSz="622300">
            <a:lnSpc>
              <a:spcPct val="90000"/>
            </a:lnSpc>
            <a:spcBef>
              <a:spcPct val="0"/>
            </a:spcBef>
            <a:spcAft>
              <a:spcPct val="35000"/>
            </a:spcAft>
          </a:pPr>
          <a:r>
            <a:rPr lang="ru-RU" sz="1400" kern="1200" dirty="0"/>
            <a:t>Все граждане </a:t>
          </a:r>
          <a:br>
            <a:rPr lang="ru-RU" sz="1400" kern="1200" dirty="0"/>
          </a:br>
          <a:r>
            <a:rPr lang="ru-RU" sz="1400" kern="1200" dirty="0"/>
            <a:t>в возрасте: </a:t>
          </a:r>
          <a:endParaRPr lang="ru-RU" sz="1400" b="1" kern="1200" dirty="0">
            <a:solidFill>
              <a:srgbClr val="C00000"/>
            </a:solidFill>
          </a:endParaRPr>
        </a:p>
        <a:p>
          <a:pPr marL="114300" lvl="1" indent="-114300" algn="l" defTabSz="622300">
            <a:lnSpc>
              <a:spcPct val="90000"/>
            </a:lnSpc>
            <a:spcBef>
              <a:spcPct val="0"/>
            </a:spcBef>
            <a:spcAft>
              <a:spcPct val="15000"/>
            </a:spcAft>
            <a:buChar char="••"/>
          </a:pPr>
          <a:r>
            <a:rPr lang="ru-RU" sz="1400" kern="1200" dirty="0"/>
            <a:t>18-39 лет - 1 раз </a:t>
          </a:r>
          <a:r>
            <a:rPr lang="ru-RU" sz="1400" kern="1200" dirty="0" smtClean="0"/>
            <a:t>в </a:t>
          </a:r>
          <a:r>
            <a:rPr lang="ru-RU" sz="1400" kern="1200" dirty="0"/>
            <a:t>3 года</a:t>
          </a:r>
        </a:p>
        <a:p>
          <a:pPr marL="114300" lvl="1" indent="-114300" algn="l" defTabSz="622300">
            <a:lnSpc>
              <a:spcPct val="90000"/>
            </a:lnSpc>
            <a:spcBef>
              <a:spcPct val="0"/>
            </a:spcBef>
            <a:spcAft>
              <a:spcPct val="15000"/>
            </a:spcAft>
            <a:buChar char="••"/>
          </a:pPr>
          <a:r>
            <a:rPr lang="ru-RU" sz="1400" kern="1200" dirty="0"/>
            <a:t> 40 лет </a:t>
          </a:r>
          <a:r>
            <a:rPr lang="ru-RU" sz="1400" kern="1200" dirty="0" smtClean="0"/>
            <a:t>и старше - ежегодно</a:t>
          </a:r>
          <a:endParaRPr lang="ru-RU" sz="1400" kern="1200" dirty="0"/>
        </a:p>
      </dsp:txBody>
      <dsp:txXfrm rot="10800000">
        <a:off x="295119" y="1483383"/>
        <a:ext cx="1635682" cy="1759423"/>
      </dsp:txXfrm>
    </dsp:sp>
    <dsp:sp modelId="{07485417-8D9C-4BD0-9570-3A6F6CDBC858}">
      <dsp:nvSpPr>
        <dsp:cNvPr id="0" name=""/>
        <dsp:cNvSpPr/>
      </dsp:nvSpPr>
      <dsp:spPr>
        <a:xfrm>
          <a:off x="2158690" y="197784"/>
          <a:ext cx="1742882" cy="1087814"/>
        </a:xfrm>
        <a:prstGeom prst="roundRect">
          <a:avLst>
            <a:gd name="adj" fmla="val 10000"/>
          </a:avLst>
        </a:prstGeom>
        <a:blipFill dpi="0" rotWithShape="1">
          <a:blip xmlns:r="http://schemas.openxmlformats.org/officeDocument/2006/relationships" r:embed="rId2"/>
          <a:srcRect/>
          <a:stretch>
            <a:fillRect r="2000"/>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B77817-04D4-4FB2-8B1D-A58C1EDDE4AE}">
      <dsp:nvSpPr>
        <dsp:cNvPr id="0" name=""/>
        <dsp:cNvSpPr/>
      </dsp:nvSpPr>
      <dsp:spPr>
        <a:xfrm rot="10800000">
          <a:off x="2158690" y="1483383"/>
          <a:ext cx="1742882" cy="1813023"/>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l" defTabSz="622300">
            <a:lnSpc>
              <a:spcPct val="90000"/>
            </a:lnSpc>
            <a:spcBef>
              <a:spcPct val="0"/>
            </a:spcBef>
            <a:spcAft>
              <a:spcPct val="35000"/>
            </a:spcAft>
          </a:pPr>
          <a:r>
            <a:rPr lang="ru-RU" sz="1400" b="1" kern="1200" dirty="0">
              <a:solidFill>
                <a:schemeClr val="accent5"/>
              </a:solidFill>
            </a:rPr>
            <a:t>ПМО</a:t>
          </a:r>
        </a:p>
        <a:p>
          <a:pPr lvl="0" algn="l" defTabSz="622300">
            <a:lnSpc>
              <a:spcPct val="90000"/>
            </a:lnSpc>
            <a:spcBef>
              <a:spcPct val="0"/>
            </a:spcBef>
            <a:spcAft>
              <a:spcPct val="35000"/>
            </a:spcAft>
          </a:pPr>
          <a:r>
            <a:rPr lang="ru-RU" sz="1400" kern="1200" dirty="0"/>
            <a:t>Все граждане </a:t>
          </a:r>
          <a:br>
            <a:rPr lang="ru-RU" sz="1400" kern="1200" dirty="0"/>
          </a:br>
          <a:r>
            <a:rPr lang="ru-RU" sz="1400" kern="1200" dirty="0"/>
            <a:t>в возрасте 19-38 лет </a:t>
          </a:r>
          <a:r>
            <a:rPr lang="ru-RU" sz="1400" kern="1200" dirty="0" smtClean="0"/>
            <a:t>в </a:t>
          </a:r>
          <a:r>
            <a:rPr lang="ru-RU" sz="1400" kern="1200" dirty="0"/>
            <a:t>промежутках между ДВН:</a:t>
          </a:r>
          <a:endParaRPr lang="ru-RU" sz="1400" b="1" kern="1200" dirty="0">
            <a:solidFill>
              <a:srgbClr val="C00000"/>
            </a:solidFill>
          </a:endParaRPr>
        </a:p>
        <a:p>
          <a:pPr marL="114300" lvl="1" indent="-114300" algn="l" defTabSz="622300">
            <a:lnSpc>
              <a:spcPct val="90000"/>
            </a:lnSpc>
            <a:spcBef>
              <a:spcPct val="0"/>
            </a:spcBef>
            <a:spcAft>
              <a:spcPct val="15000"/>
            </a:spcAft>
            <a:buChar char="••"/>
          </a:pPr>
          <a:r>
            <a:rPr lang="ru-RU" sz="1400" kern="1200" dirty="0"/>
            <a:t>ежегодно</a:t>
          </a:r>
        </a:p>
      </dsp:txBody>
      <dsp:txXfrm rot="10800000">
        <a:off x="2212290" y="1483383"/>
        <a:ext cx="1635682" cy="1759423"/>
      </dsp:txXfrm>
    </dsp:sp>
    <dsp:sp modelId="{354640E3-087E-4FBF-A696-F712B4AA421A}">
      <dsp:nvSpPr>
        <dsp:cNvPr id="0" name=""/>
        <dsp:cNvSpPr/>
      </dsp:nvSpPr>
      <dsp:spPr>
        <a:xfrm>
          <a:off x="4075861" y="197784"/>
          <a:ext cx="1742882" cy="1087814"/>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B4CD79-F5C0-4775-8F9B-7765C9F03C7D}">
      <dsp:nvSpPr>
        <dsp:cNvPr id="0" name=""/>
        <dsp:cNvSpPr/>
      </dsp:nvSpPr>
      <dsp:spPr>
        <a:xfrm rot="10800000">
          <a:off x="4075861" y="1483383"/>
          <a:ext cx="1742882" cy="1813023"/>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l" defTabSz="622300">
            <a:lnSpc>
              <a:spcPct val="90000"/>
            </a:lnSpc>
            <a:spcBef>
              <a:spcPct val="0"/>
            </a:spcBef>
            <a:spcAft>
              <a:spcPct val="35000"/>
            </a:spcAft>
          </a:pPr>
          <a:r>
            <a:rPr lang="ru-RU" sz="1400" b="1" kern="1200" dirty="0" smtClean="0">
              <a:solidFill>
                <a:schemeClr val="accent5"/>
              </a:solidFill>
            </a:rPr>
            <a:t>Обследование в Центре </a:t>
          </a:r>
          <a:r>
            <a:rPr lang="ru-RU" sz="1400" b="1" kern="1200" dirty="0">
              <a:solidFill>
                <a:schemeClr val="accent5"/>
              </a:solidFill>
            </a:rPr>
            <a:t>здоровья</a:t>
          </a:r>
        </a:p>
        <a:p>
          <a:pPr marL="114300" lvl="1" indent="-114300" algn="l" defTabSz="622300">
            <a:lnSpc>
              <a:spcPct val="90000"/>
            </a:lnSpc>
            <a:spcBef>
              <a:spcPct val="0"/>
            </a:spcBef>
            <a:spcAft>
              <a:spcPct val="15000"/>
            </a:spcAft>
            <a:buChar char="••"/>
          </a:pPr>
          <a:r>
            <a:rPr lang="ru-RU" sz="1400" kern="1200" dirty="0"/>
            <a:t>Все граждане ежегодно</a:t>
          </a:r>
        </a:p>
      </dsp:txBody>
      <dsp:txXfrm rot="10800000">
        <a:off x="4129461" y="1483383"/>
        <a:ext cx="1635682" cy="1759423"/>
      </dsp:txXfrm>
    </dsp:sp>
    <dsp:sp modelId="{3AB2ABB6-F046-4CA0-8FF6-F60F05B55A36}">
      <dsp:nvSpPr>
        <dsp:cNvPr id="0" name=""/>
        <dsp:cNvSpPr/>
      </dsp:nvSpPr>
      <dsp:spPr>
        <a:xfrm>
          <a:off x="5993031" y="197784"/>
          <a:ext cx="1742882" cy="1087814"/>
        </a:xfrm>
        <a:prstGeom prst="roundRect">
          <a:avLst>
            <a:gd name="adj" fmla="val 10000"/>
          </a:avLst>
        </a:prstGeom>
        <a:blipFill rotWithShape="1">
          <a:blip xmlns:r="http://schemas.openxmlformats.org/officeDocument/2006/relationships" r:embed="rId4"/>
          <a:srcRect/>
          <a:stretch>
            <a:fillRect t="-2000" b="-2000"/>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98E9AF-675A-4AEB-BD00-C53CB2464D96}">
      <dsp:nvSpPr>
        <dsp:cNvPr id="0" name=""/>
        <dsp:cNvSpPr/>
      </dsp:nvSpPr>
      <dsp:spPr>
        <a:xfrm rot="10800000">
          <a:off x="5993031" y="1483383"/>
          <a:ext cx="1742882" cy="1813023"/>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l" defTabSz="622300">
            <a:lnSpc>
              <a:spcPct val="90000"/>
            </a:lnSpc>
            <a:spcBef>
              <a:spcPct val="0"/>
            </a:spcBef>
            <a:spcAft>
              <a:spcPct val="35000"/>
            </a:spcAft>
          </a:pPr>
          <a:r>
            <a:rPr lang="ru-RU" sz="1400" b="1" kern="1200" dirty="0">
              <a:solidFill>
                <a:schemeClr val="accent5"/>
              </a:solidFill>
            </a:rPr>
            <a:t>Кабинеты раннего выявления ОЗ</a:t>
          </a:r>
        </a:p>
        <a:p>
          <a:pPr marL="114300" lvl="1" indent="-114300" algn="l" defTabSz="622300">
            <a:lnSpc>
              <a:spcPct val="90000"/>
            </a:lnSpc>
            <a:spcBef>
              <a:spcPct val="0"/>
            </a:spcBef>
            <a:spcAft>
              <a:spcPct val="15000"/>
            </a:spcAft>
            <a:buChar char="••"/>
          </a:pPr>
          <a:r>
            <a:rPr lang="ru-RU" sz="1400" kern="1200" dirty="0"/>
            <a:t>Все граждане ежегодно</a:t>
          </a:r>
        </a:p>
      </dsp:txBody>
      <dsp:txXfrm rot="10800000">
        <a:off x="6046631" y="1483383"/>
        <a:ext cx="1635682" cy="17594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A60E3-5C51-4380-81F3-22376C228AE8}">
      <dsp:nvSpPr>
        <dsp:cNvPr id="0" name=""/>
        <dsp:cNvSpPr/>
      </dsp:nvSpPr>
      <dsp:spPr>
        <a:xfrm>
          <a:off x="0" y="10670"/>
          <a:ext cx="7576458"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kumimoji="0" lang="ru-RU" sz="2000" b="0" i="0" u="none" strike="noStrike" kern="1200" cap="none" spc="0" normalizeH="0" baseline="0" noProof="0" dirty="0" smtClean="0">
              <a:ln>
                <a:noFill/>
              </a:ln>
              <a:solidFill>
                <a:prstClr val="white"/>
              </a:solidFill>
              <a:effectLst/>
              <a:uLnTx/>
              <a:uFillTx/>
              <a:latin typeface="Calibri"/>
              <a:ea typeface="+mn-ea"/>
              <a:cs typeface="+mn-cs"/>
            </a:rPr>
            <a:t>В поликлинике по месту прикрепления полиса ОМС</a:t>
          </a:r>
          <a:endParaRPr lang="ru-RU" sz="2000" kern="1200" dirty="0"/>
        </a:p>
      </dsp:txBody>
      <dsp:txXfrm>
        <a:off x="23417" y="34087"/>
        <a:ext cx="7529624" cy="432866"/>
      </dsp:txXfrm>
    </dsp:sp>
    <dsp:sp modelId="{1C3E8807-BD66-43B6-9ECA-E73D5F847514}">
      <dsp:nvSpPr>
        <dsp:cNvPr id="0" name=""/>
        <dsp:cNvSpPr/>
      </dsp:nvSpPr>
      <dsp:spPr>
        <a:xfrm>
          <a:off x="0" y="490370"/>
          <a:ext cx="7576458" cy="952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553" tIns="25400" rIns="142240" bIns="25400" numCol="1" spcCol="1270" anchor="t" anchorCtr="0">
          <a:noAutofit/>
        </a:bodyPr>
        <a:lstStyle/>
        <a:p>
          <a:pPr marL="171450" lvl="1" indent="-171450" algn="l" defTabSz="711200" rtl="0">
            <a:lnSpc>
              <a:spcPct val="90000"/>
            </a:lnSpc>
            <a:spcBef>
              <a:spcPct val="0"/>
            </a:spcBef>
            <a:spcAft>
              <a:spcPct val="20000"/>
            </a:spcAft>
            <a:buChar char="••"/>
          </a:pPr>
          <a:r>
            <a:rPr lang="ru-RU" sz="1600" b="0" i="0" kern="1200" baseline="0" dirty="0" smtClean="0"/>
            <a:t>Все вышеперечисленные мероприятия проводятся БЕСПЛАТНО!</a:t>
          </a:r>
          <a:endParaRPr lang="ru-RU" sz="1600" kern="1200" dirty="0"/>
        </a:p>
        <a:p>
          <a:pPr marL="171450" lvl="1" indent="-171450" algn="l" defTabSz="711200" rtl="0">
            <a:lnSpc>
              <a:spcPct val="90000"/>
            </a:lnSpc>
            <a:spcBef>
              <a:spcPct val="0"/>
            </a:spcBef>
            <a:spcAft>
              <a:spcPct val="20000"/>
            </a:spcAft>
            <a:buChar char="••"/>
          </a:pPr>
          <a:r>
            <a:rPr lang="ru-RU" sz="1600" b="0" i="0" kern="1200" baseline="0" dirty="0" smtClean="0"/>
            <a:t>Мероприятия направлены на выявление болезней системы кровообращения, </a:t>
          </a:r>
          <a:r>
            <a:rPr lang="ru-RU" sz="1600" b="0" i="0" kern="1200" baseline="0" dirty="0" err="1" smtClean="0"/>
            <a:t>онкозаболеваний</a:t>
          </a:r>
          <a:r>
            <a:rPr lang="ru-RU" sz="1600" b="0" i="0" kern="1200" baseline="0" dirty="0" smtClean="0"/>
            <a:t>, сахарного диабета и хронических болезней легких</a:t>
          </a:r>
          <a:endParaRPr lang="ru-RU" sz="1600" kern="1200" dirty="0"/>
        </a:p>
      </dsp:txBody>
      <dsp:txXfrm>
        <a:off x="0" y="490370"/>
        <a:ext cx="7576458" cy="952200"/>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3BCB10-2350-46B0-8D84-DBCBB4AA2629}" type="datetimeFigureOut">
              <a:rPr lang="ru-RU" smtClean="0"/>
              <a:t>09.06.2022</a:t>
            </a:fld>
            <a:endParaRPr lang="ru-R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6FE918-4E69-45C9-9872-9007C9F5AC29}" type="slidenum">
              <a:rPr lang="ru-RU" smtClean="0"/>
              <a:t>‹#›</a:t>
            </a:fld>
            <a:endParaRPr lang="ru-RU"/>
          </a:p>
        </p:txBody>
      </p:sp>
    </p:spTree>
    <p:extLst>
      <p:ext uri="{BB962C8B-B14F-4D97-AF65-F5344CB8AC3E}">
        <p14:creationId xmlns:p14="http://schemas.microsoft.com/office/powerpoint/2010/main" val="3515759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506FE918-4E69-45C9-9872-9007C9F5AC29}" type="slidenum">
              <a:rPr lang="ru-RU" smtClean="0"/>
              <a:t>1</a:t>
            </a:fld>
            <a:endParaRPr lang="ru-RU"/>
          </a:p>
        </p:txBody>
      </p:sp>
    </p:spTree>
    <p:extLst>
      <p:ext uri="{BB962C8B-B14F-4D97-AF65-F5344CB8AC3E}">
        <p14:creationId xmlns:p14="http://schemas.microsoft.com/office/powerpoint/2010/main" val="3625451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Многие</a:t>
            </a:r>
            <a:r>
              <a:rPr lang="ru-RU" baseline="0" dirty="0" smtClean="0"/>
              <a:t> из вас хотят быть лидерами в своей группе или уже таковыми являются. Лидерские качества включают и заботу о здоровье. Какими еще качествами обладают лидеры? </a:t>
            </a:r>
            <a:endParaRPr lang="ru-RU" dirty="0"/>
          </a:p>
        </p:txBody>
      </p:sp>
      <p:sp>
        <p:nvSpPr>
          <p:cNvPr id="4" name="Номер слайда 3"/>
          <p:cNvSpPr>
            <a:spLocks noGrp="1"/>
          </p:cNvSpPr>
          <p:nvPr>
            <p:ph type="sldNum" sz="quarter" idx="10"/>
          </p:nvPr>
        </p:nvSpPr>
        <p:spPr/>
        <p:txBody>
          <a:bodyPr/>
          <a:lstStyle/>
          <a:p>
            <a:fld id="{506FE918-4E69-45C9-9872-9007C9F5AC29}" type="slidenum">
              <a:rPr lang="ru-RU" smtClean="0"/>
              <a:t>15</a:t>
            </a:fld>
            <a:endParaRPr lang="ru-RU"/>
          </a:p>
        </p:txBody>
      </p:sp>
    </p:spTree>
    <p:extLst>
      <p:ext uri="{BB962C8B-B14F-4D97-AF65-F5344CB8AC3E}">
        <p14:creationId xmlns:p14="http://schemas.microsoft.com/office/powerpoint/2010/main" val="1144472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lnSpc>
                <a:spcPct val="107000"/>
              </a:lnSpc>
              <a:spcAft>
                <a:spcPts val="800"/>
              </a:spcAft>
            </a:pPr>
            <a:r>
              <a:rPr lang="ru-RU" dirty="0" smtClean="0"/>
              <a:t>Здесь указаны полезные контакты в области здорового образа жизни и профилактики заболеваний,</a:t>
            </a:r>
            <a:r>
              <a:rPr lang="ru-RU" baseline="0" dirty="0" smtClean="0"/>
              <a:t> возможно они будут вам полезны.</a:t>
            </a:r>
            <a:endParaRPr lang="ru-RU" dirty="0"/>
          </a:p>
        </p:txBody>
      </p:sp>
      <p:sp>
        <p:nvSpPr>
          <p:cNvPr id="4" name="Номер слайда 3"/>
          <p:cNvSpPr>
            <a:spLocks noGrp="1"/>
          </p:cNvSpPr>
          <p:nvPr>
            <p:ph type="sldNum" sz="quarter" idx="10"/>
          </p:nvPr>
        </p:nvSpPr>
        <p:spPr/>
        <p:txBody>
          <a:bodyPr/>
          <a:lstStyle/>
          <a:p>
            <a:fld id="{506FE918-4E69-45C9-9872-9007C9F5AC29}" type="slidenum">
              <a:rPr lang="ru-RU" smtClean="0"/>
              <a:t>18</a:t>
            </a:fld>
            <a:endParaRPr lang="ru-RU"/>
          </a:p>
        </p:txBody>
      </p:sp>
    </p:spTree>
    <p:extLst>
      <p:ext uri="{BB962C8B-B14F-4D97-AF65-F5344CB8AC3E}">
        <p14:creationId xmlns:p14="http://schemas.microsoft.com/office/powerpoint/2010/main" val="2285318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Желаю</a:t>
            </a:r>
            <a:r>
              <a:rPr lang="ru-RU" baseline="0" dirty="0" smtClean="0"/>
              <a:t> вам удачи на пути к сохранению и укреплению своего здоровья!</a:t>
            </a:r>
            <a:endParaRPr lang="ru-R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6FE918-4E69-45C9-9872-9007C9F5AC2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414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lnSpc>
                <a:spcPct val="107000"/>
              </a:lnSpc>
              <a:spcAft>
                <a:spcPts val="800"/>
              </a:spcAft>
            </a:pP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Здоровье отдельного человека и общества в целом зависит на 50% от образа жизни, на 20% от генетики, на 20% от экологии и всего на 10% от системы здравоохранения. На что же мы можем воздействовать чтобы сохранить и укрепить здоровье? На экологию?: можно сменить регион проживания, что подходит не для всех; Медицина?: наша система здравоохранения итак постоянно развивается и совершенствуется, но от нее здоровье зависит лишь на 10%; Генетика?: самый простой способ все «списывать» на генетику.., говоря о том, что все родственники в роду имели избыточный вес и умерли от инфаркта, но можно оптимизировать рацион питания и заниматься спортом и «разорвать эту цепочку»; Остается образ жизни! От него наше здоровье зависит наполовину, вот в этом направлении мы и должны сосредоточить свои усилия по сохранению и укреплению своего здоровья.</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10"/>
          </p:nvPr>
        </p:nvSpPr>
        <p:spPr/>
        <p:txBody>
          <a:bodyPr/>
          <a:lstStyle/>
          <a:p>
            <a:fld id="{506FE918-4E69-45C9-9872-9007C9F5AC29}" type="slidenum">
              <a:rPr lang="ru-RU" smtClean="0"/>
              <a:t>4</a:t>
            </a:fld>
            <a:endParaRPr lang="ru-RU"/>
          </a:p>
        </p:txBody>
      </p:sp>
    </p:spTree>
    <p:extLst>
      <p:ext uri="{BB962C8B-B14F-4D97-AF65-F5344CB8AC3E}">
        <p14:creationId xmlns:p14="http://schemas.microsoft.com/office/powerpoint/2010/main" val="1564822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Здоровый</a:t>
            </a:r>
            <a:r>
              <a:rPr lang="ru-RU" baseline="0" dirty="0" smtClean="0"/>
              <a:t> образ жизни складывается из многих составляющих. Это и правильное питание. Достаточная физическая активность. Отказ от вредных привычек. Повышение стрессоустойчивости. Повышение грамотности, в том числе медицинской, но важно черпать информацию из проверенных, достоверных источников. Приобретение и развитие хобби, как альтернативы нездоровому поведению. Создание здоровой и крепкой семьи, ответственное репродуктивное поведение. Приверженность профилактическим мероприятиям (это диспансеризация и вакцинация). Все эти компоненты являются атрибутами здорового образа жизни.</a:t>
            </a:r>
            <a:endParaRPr lang="ru-RU" dirty="0"/>
          </a:p>
        </p:txBody>
      </p:sp>
      <p:sp>
        <p:nvSpPr>
          <p:cNvPr id="4" name="Номер слайда 3"/>
          <p:cNvSpPr>
            <a:spLocks noGrp="1"/>
          </p:cNvSpPr>
          <p:nvPr>
            <p:ph type="sldNum" sz="quarter" idx="10"/>
          </p:nvPr>
        </p:nvSpPr>
        <p:spPr/>
        <p:txBody>
          <a:bodyPr/>
          <a:lstStyle/>
          <a:p>
            <a:fld id="{506FE918-4E69-45C9-9872-9007C9F5AC29}" type="slidenum">
              <a:rPr lang="ru-RU" smtClean="0"/>
              <a:t>6</a:t>
            </a:fld>
            <a:endParaRPr lang="ru-RU"/>
          </a:p>
        </p:txBody>
      </p:sp>
    </p:spTree>
    <p:extLst>
      <p:ext uri="{BB962C8B-B14F-4D97-AF65-F5344CB8AC3E}">
        <p14:creationId xmlns:p14="http://schemas.microsoft.com/office/powerpoint/2010/main" val="3085149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Существуют критерии</a:t>
            </a:r>
            <a:r>
              <a:rPr lang="ru-RU" baseline="0" dirty="0" smtClean="0"/>
              <a:t> человека, ведущего здоровый образ жизни по ВОЗ.</a:t>
            </a:r>
          </a:p>
          <a:p>
            <a:r>
              <a:rPr lang="ru-RU" baseline="0" dirty="0" smtClean="0"/>
              <a:t>Допускается несоблюдение одного из критериев, кроме курения.</a:t>
            </a:r>
            <a:endParaRPr lang="ru-RU" dirty="0"/>
          </a:p>
        </p:txBody>
      </p:sp>
      <p:sp>
        <p:nvSpPr>
          <p:cNvPr id="4" name="Номер слайда 3"/>
          <p:cNvSpPr>
            <a:spLocks noGrp="1"/>
          </p:cNvSpPr>
          <p:nvPr>
            <p:ph type="sldNum" sz="quarter" idx="10"/>
          </p:nvPr>
        </p:nvSpPr>
        <p:spPr/>
        <p:txBody>
          <a:bodyPr/>
          <a:lstStyle/>
          <a:p>
            <a:fld id="{506FE918-4E69-45C9-9872-9007C9F5AC29}" type="slidenum">
              <a:rPr lang="ru-RU" smtClean="0"/>
              <a:t>7</a:t>
            </a:fld>
            <a:endParaRPr lang="ru-RU"/>
          </a:p>
        </p:txBody>
      </p:sp>
    </p:spTree>
    <p:extLst>
      <p:ext uri="{BB962C8B-B14F-4D97-AF65-F5344CB8AC3E}">
        <p14:creationId xmlns:p14="http://schemas.microsoft.com/office/powerpoint/2010/main" val="549054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Что же такое правильное питание. Это отнюдь не диета, не какие-либо ограничения. Есть принципы здорового питания, которые</a:t>
            </a:r>
            <a:r>
              <a:rPr lang="ru-RU" baseline="0" dirty="0" smtClean="0"/>
              <a:t> подразумевают энергетическое равновесие. Разнообразие по включению в рацион белков, жиров, углеводов, минералов, чистой питьевой воды. Правильная кулинарная обработка, когда предпочтение отдается приготовлению пищи на пару, запеканию, варке, ограничению жареного. Соблюдение режима: питаться нужно в одно и то же время, с интервалами 3-4 часа, 4-5 раз в день, за 3-4 часа до сна и не менее 30 минут.</a:t>
            </a:r>
            <a:endParaRPr lang="ru-RU" dirty="0"/>
          </a:p>
        </p:txBody>
      </p:sp>
      <p:sp>
        <p:nvSpPr>
          <p:cNvPr id="4" name="Номер слайда 3"/>
          <p:cNvSpPr>
            <a:spLocks noGrp="1"/>
          </p:cNvSpPr>
          <p:nvPr>
            <p:ph type="sldNum" sz="quarter" idx="10"/>
          </p:nvPr>
        </p:nvSpPr>
        <p:spPr/>
        <p:txBody>
          <a:bodyPr/>
          <a:lstStyle/>
          <a:p>
            <a:fld id="{506FE918-4E69-45C9-9872-9007C9F5AC29}" type="slidenum">
              <a:rPr lang="ru-RU" smtClean="0"/>
              <a:t>8</a:t>
            </a:fld>
            <a:endParaRPr lang="ru-RU"/>
          </a:p>
        </p:txBody>
      </p:sp>
    </p:spTree>
    <p:extLst>
      <p:ext uri="{BB962C8B-B14F-4D97-AF65-F5344CB8AC3E}">
        <p14:creationId xmlns:p14="http://schemas.microsoft.com/office/powerpoint/2010/main" val="1999196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Не нужно быть спортсменом чтобы получать пользу от физической активности. Речь идет о том, что движение в жизни каждого человека должно присутствовать. Для кого-то это тренировки в спортзале, для кого-то пешая ходьба. Интенсивность</a:t>
            </a:r>
            <a:r>
              <a:rPr lang="ru-RU" baseline="0" dirty="0" smtClean="0"/>
              <a:t> также индивидуальна. Кто-то пройдет 10000 шагов и устанет, кто-то эти 10000 шагов и заметит. Физическая активность – это любое движение тела, производимое скелетными мышцами, которое приводит к расходу энергии сверх уровня состояния покоя.</a:t>
            </a:r>
          </a:p>
        </p:txBody>
      </p:sp>
      <p:sp>
        <p:nvSpPr>
          <p:cNvPr id="4" name="Номер слайда 3"/>
          <p:cNvSpPr>
            <a:spLocks noGrp="1"/>
          </p:cNvSpPr>
          <p:nvPr>
            <p:ph type="sldNum" sz="quarter" idx="10"/>
          </p:nvPr>
        </p:nvSpPr>
        <p:spPr/>
        <p:txBody>
          <a:bodyPr/>
          <a:lstStyle/>
          <a:p>
            <a:fld id="{506FE918-4E69-45C9-9872-9007C9F5AC29}" type="slidenum">
              <a:rPr lang="ru-RU" smtClean="0"/>
              <a:t>10</a:t>
            </a:fld>
            <a:endParaRPr lang="ru-RU"/>
          </a:p>
        </p:txBody>
      </p:sp>
    </p:spTree>
    <p:extLst>
      <p:ext uri="{BB962C8B-B14F-4D97-AF65-F5344CB8AC3E}">
        <p14:creationId xmlns:p14="http://schemas.microsoft.com/office/powerpoint/2010/main" val="3026924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От</a:t>
            </a:r>
            <a:r>
              <a:rPr lang="ru-RU" baseline="0" dirty="0" smtClean="0"/>
              <a:t> вредных привычек необходимо отказываться в любом возрасте. Лучше всего их не приобретать. Все вы, ребята, хотите быть успешными, строите планы. Хотите хорошо выглядеть, построить карьеру. Все это могут разрушить вредные привычки. Многие крупные компании предпочитают принимать на работу некурящих сотрудников, в современном мире </a:t>
            </a:r>
            <a:r>
              <a:rPr lang="ru-RU" baseline="0" dirty="0" err="1" smtClean="0"/>
              <a:t>курильшиком</a:t>
            </a:r>
            <a:r>
              <a:rPr lang="ru-RU" baseline="0" dirty="0" smtClean="0"/>
              <a:t> быть не </a:t>
            </a:r>
            <a:r>
              <a:rPr lang="ru-RU" baseline="0" dirty="0" smtClean="0"/>
              <a:t>модно </a:t>
            </a:r>
            <a:r>
              <a:rPr lang="ru-RU" baseline="0" dirty="0" smtClean="0"/>
              <a:t>и неудобно. Что касается алкоголя, эта зависимость формируется очень быстро, влияет на все жизненные процессы и уж точно такого человека в серьез не будет рассматривать ни одна компания, возникнут сложности </a:t>
            </a:r>
            <a:r>
              <a:rPr lang="ru-RU" baseline="0" dirty="0" smtClean="0"/>
              <a:t>со здоровьем, с </a:t>
            </a:r>
            <a:r>
              <a:rPr lang="ru-RU" baseline="0" dirty="0" smtClean="0"/>
              <a:t>построением личных отношений и семьи.</a:t>
            </a:r>
          </a:p>
        </p:txBody>
      </p:sp>
      <p:sp>
        <p:nvSpPr>
          <p:cNvPr id="4" name="Номер слайда 3"/>
          <p:cNvSpPr>
            <a:spLocks noGrp="1"/>
          </p:cNvSpPr>
          <p:nvPr>
            <p:ph type="sldNum" sz="quarter" idx="10"/>
          </p:nvPr>
        </p:nvSpPr>
        <p:spPr/>
        <p:txBody>
          <a:bodyPr/>
          <a:lstStyle/>
          <a:p>
            <a:fld id="{506FE918-4E69-45C9-9872-9007C9F5AC29}" type="slidenum">
              <a:rPr lang="ru-RU" smtClean="0"/>
              <a:t>11</a:t>
            </a:fld>
            <a:endParaRPr lang="ru-RU"/>
          </a:p>
        </p:txBody>
      </p:sp>
    </p:spTree>
    <p:extLst>
      <p:ext uri="{BB962C8B-B14F-4D97-AF65-F5344CB8AC3E}">
        <p14:creationId xmlns:p14="http://schemas.microsoft.com/office/powerpoint/2010/main" val="3810085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lnSpc>
                <a:spcPct val="107000"/>
              </a:lnSpc>
              <a:spcAft>
                <a:spcPts val="800"/>
              </a:spcAft>
            </a:pP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В отношении репродуктивного здоровья важны не только традиционные лекции, которые проводятся медицинскими работниками и не «запрещающий» подход. Необходимо</a:t>
            </a:r>
            <a:r>
              <a:rPr lang="ru-RU"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сформировать</a:t>
            </a: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 чувство моды на здоровые отношения и здоровую семью,</a:t>
            </a:r>
            <a:r>
              <a:rPr lang="ru-RU"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на ответственное репродуктивное поведение, которое включает планирование отношений, контрацепцию, </a:t>
            </a:r>
            <a:r>
              <a:rPr lang="ru-RU" sz="1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моногамность</a:t>
            </a:r>
            <a:r>
              <a:rPr lang="ru-RU"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профилактику абортов и заболеваний, передающихся половым путем.</a:t>
            </a:r>
            <a:endParaRPr lang="ru-RU"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Что еще важно? И казалось бы не имеет отношения к медицине, к ЗОЖ, но вполне может повысить стрессоустойчивость и адаптацию в обществе. Поведение во внешней среде: на дороге (в качестве пешехода, водителя, пассажира), опасные места; умение сказать нет: это и раннее начало половой жизни, рискованное сексуальное поведение, курение, прием алкоголя, ПАВ, оказание каких-либо услуг, противоречащих вашему желанию; отказ от рискованного поведения: </a:t>
            </a:r>
            <a:r>
              <a:rPr lang="ru-RU" sz="1200" dirty="0" err="1" smtClean="0">
                <a:effectLst/>
                <a:latin typeface="Times New Roman" panose="02020603050405020304" pitchFamily="18" charset="0"/>
                <a:ea typeface="Calibri" panose="020F0502020204030204" pitchFamily="34" charset="0"/>
                <a:cs typeface="Times New Roman" panose="02020603050405020304" pitchFamily="18" charset="0"/>
              </a:rPr>
              <a:t>селфи</a:t>
            </a: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-риски; финансовая безопасность: разъяснения, постоянные примеры.</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Еще несколько важных аспектов: оптимистичный настрой и реальные цели (например, не требовать от самого</a:t>
            </a:r>
            <a:r>
              <a:rPr lang="ru-RU"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себя</a:t>
            </a: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 только отличных и хороших оценок); реальные планы и прогнозы ситуаций, включающие альтернативный вариант; демонстрация поведения по принципу: «Моя семья самая лучшая!»; использование элементов ЗОЖ для отдыха (прогулки, спортзал, совместное приготовление ужина, поход в магазин, просмотр фильма).</a:t>
            </a:r>
          </a:p>
          <a:p>
            <a:endParaRPr lang="ru-RU" dirty="0"/>
          </a:p>
        </p:txBody>
      </p:sp>
      <p:sp>
        <p:nvSpPr>
          <p:cNvPr id="4" name="Номер слайда 3"/>
          <p:cNvSpPr>
            <a:spLocks noGrp="1"/>
          </p:cNvSpPr>
          <p:nvPr>
            <p:ph type="sldNum" sz="quarter" idx="10"/>
          </p:nvPr>
        </p:nvSpPr>
        <p:spPr/>
        <p:txBody>
          <a:bodyPr/>
          <a:lstStyle/>
          <a:p>
            <a:fld id="{506FE918-4E69-45C9-9872-9007C9F5AC29}" type="slidenum">
              <a:rPr lang="ru-RU" smtClean="0"/>
              <a:t>12</a:t>
            </a:fld>
            <a:endParaRPr lang="ru-RU"/>
          </a:p>
        </p:txBody>
      </p:sp>
    </p:spTree>
    <p:extLst>
      <p:ext uri="{BB962C8B-B14F-4D97-AF65-F5344CB8AC3E}">
        <p14:creationId xmlns:p14="http://schemas.microsoft.com/office/powerpoint/2010/main" val="2364871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Так в чем же все-таки роль родителя? Родители – это безусловно, лидеры общественного мнения для своих детей,  дети перенимают ролевую модель поведения, которая присутствует в семье. Важен пример родителей. </a:t>
            </a:r>
            <a:endParaRPr kumimoji="0" lang="ru-RU" sz="105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10"/>
          </p:nvPr>
        </p:nvSpPr>
        <p:spPr/>
        <p:txBody>
          <a:bodyPr/>
          <a:lstStyle/>
          <a:p>
            <a:fld id="{506FE918-4E69-45C9-9872-9007C9F5AC29}" type="slidenum">
              <a:rPr lang="ru-RU" smtClean="0"/>
              <a:t>14</a:t>
            </a:fld>
            <a:endParaRPr lang="ru-RU"/>
          </a:p>
        </p:txBody>
      </p:sp>
    </p:spTree>
    <p:extLst>
      <p:ext uri="{BB962C8B-B14F-4D97-AF65-F5344CB8AC3E}">
        <p14:creationId xmlns:p14="http://schemas.microsoft.com/office/powerpoint/2010/main" val="171276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3671888" y="1005693"/>
            <a:ext cx="4860925" cy="4860925"/>
          </a:xfrm>
        </p:spPr>
        <p:txBody>
          <a:bodyPr/>
          <a:lstStyle/>
          <a:p>
            <a:endParaRPr lang="ru-RU"/>
          </a:p>
        </p:txBody>
      </p:sp>
      <p:sp>
        <p:nvSpPr>
          <p:cNvPr id="2" name="Title 1"/>
          <p:cNvSpPr>
            <a:spLocks noGrp="1"/>
          </p:cNvSpPr>
          <p:nvPr>
            <p:ph type="ctrTitle" hasCustomPrompt="1"/>
          </p:nvPr>
        </p:nvSpPr>
        <p:spPr>
          <a:xfrm>
            <a:off x="611188" y="1304925"/>
            <a:ext cx="5310289" cy="2131231"/>
          </a:xfrm>
        </p:spPr>
        <p:txBody>
          <a:bodyPr lIns="0" rIns="0" anchor="b">
            <a:noAutofit/>
          </a:bodyPr>
          <a:lstStyle>
            <a:lvl1pPr algn="l">
              <a:lnSpc>
                <a:spcPts val="4400"/>
              </a:lnSpc>
              <a:defRPr sz="4000">
                <a:solidFill>
                  <a:schemeClr val="tx2"/>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11188" y="3602038"/>
            <a:ext cx="5310289" cy="1655762"/>
          </a:xfrm>
        </p:spPr>
        <p:txBody>
          <a:bodyPr lIns="0" rIns="0">
            <a:noAutofit/>
          </a:bodyPr>
          <a:lstStyle>
            <a:lvl1pPr marL="0" indent="0" algn="l">
              <a:lnSpc>
                <a:spcPts val="26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BC30AFC0-AF9D-48EB-8683-63EE8E0537D7}" type="datetime1">
              <a:rPr lang="ru-RU" smtClean="0"/>
              <a:t>09.06.2022</a:t>
            </a:fld>
            <a:endParaRPr lang="ru-RU"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188" y="368300"/>
            <a:ext cx="1795818" cy="519421"/>
          </a:xfrm>
          <a:prstGeom prst="rect">
            <a:avLst/>
          </a:prstGeom>
        </p:spPr>
      </p:pic>
    </p:spTree>
    <p:extLst>
      <p:ext uri="{BB962C8B-B14F-4D97-AF65-F5344CB8AC3E}">
        <p14:creationId xmlns:p14="http://schemas.microsoft.com/office/powerpoint/2010/main" val="9126636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7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dark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188" y="1304925"/>
            <a:ext cx="5310289" cy="2131231"/>
          </a:xfrm>
        </p:spPr>
        <p:txBody>
          <a:bodyPr lIns="0" rIns="0" anchor="b">
            <a:noAutofit/>
          </a:bodyPr>
          <a:lstStyle>
            <a:lvl1pPr algn="l">
              <a:lnSpc>
                <a:spcPts val="4400"/>
              </a:lnSpc>
              <a:defRPr sz="4000">
                <a:solidFill>
                  <a:schemeClr val="accent5"/>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11188" y="3602038"/>
            <a:ext cx="5310289" cy="1655762"/>
          </a:xfrm>
        </p:spPr>
        <p:txBody>
          <a:bodyPr lIns="0" rIns="0">
            <a:noAutofit/>
          </a:bodyPr>
          <a:lstStyle>
            <a:lvl1pPr marL="0" indent="0" algn="l">
              <a:lnSpc>
                <a:spcPts val="2600"/>
              </a:lnSpc>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F2F2F2"/>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F2F2F2"/>
              </a:solidFill>
              <a:effectLst/>
              <a:uLnTx/>
              <a:uFillTx/>
              <a:latin typeface="ALS Wagon"/>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188" y="368478"/>
            <a:ext cx="1795818" cy="519065"/>
          </a:xfrm>
          <a:prstGeom prst="rect">
            <a:avLst/>
          </a:prstGeom>
        </p:spPr>
      </p:pic>
      <p:sp>
        <p:nvSpPr>
          <p:cNvPr id="7" name="Picture Placeholder 6"/>
          <p:cNvSpPr>
            <a:spLocks noGrp="1"/>
          </p:cNvSpPr>
          <p:nvPr>
            <p:ph type="pic" sz="quarter" idx="11"/>
          </p:nvPr>
        </p:nvSpPr>
        <p:spPr>
          <a:xfrm>
            <a:off x="3671888" y="1005693"/>
            <a:ext cx="4860925" cy="4860925"/>
          </a:xfrm>
        </p:spPr>
        <p:txBody>
          <a:bodyPr/>
          <a:lstStyle/>
          <a:p>
            <a:r>
              <a:rPr lang="ru-RU" smtClean="0"/>
              <a:t>Вставка рисунка</a:t>
            </a:r>
            <a:endParaRPr lang="ru-RU" dirty="0"/>
          </a:p>
        </p:txBody>
      </p:sp>
    </p:spTree>
    <p:extLst>
      <p:ext uri="{BB962C8B-B14F-4D97-AF65-F5344CB8AC3E}">
        <p14:creationId xmlns:p14="http://schemas.microsoft.com/office/powerpoint/2010/main" val="4061672258"/>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pos="77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объект">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716463" y="368300"/>
            <a:ext cx="3816350" cy="6489700"/>
          </a:xfrm>
        </p:spPr>
        <p:txBody>
          <a:bodyPr/>
          <a:lstStyle/>
          <a:p>
            <a:r>
              <a:rPr lang="ru-RU" smtClean="0"/>
              <a:t>Вставка рисунка</a:t>
            </a:r>
            <a:endParaRPr lang="ru-RU"/>
          </a:p>
        </p:txBody>
      </p:sp>
      <p:sp>
        <p:nvSpPr>
          <p:cNvPr id="10" name="Picture Placeholder 9"/>
          <p:cNvSpPr>
            <a:spLocks noGrp="1"/>
          </p:cNvSpPr>
          <p:nvPr>
            <p:ph type="pic" sz="quarter" idx="14"/>
          </p:nvPr>
        </p:nvSpPr>
        <p:spPr>
          <a:xfrm>
            <a:off x="628650" y="368300"/>
            <a:ext cx="3798888" cy="6489700"/>
          </a:xfrm>
        </p:spPr>
        <p:txBody>
          <a:bodyPr/>
          <a:lstStyle/>
          <a:p>
            <a:r>
              <a:rPr lang="ru-RU" smtClean="0"/>
              <a:t>Вставка рисунка</a:t>
            </a:r>
            <a:endParaRPr lang="ru-RU"/>
          </a:p>
        </p:txBody>
      </p:sp>
      <p:sp>
        <p:nvSpPr>
          <p:cNvPr id="3" name="Content Placeholder 2"/>
          <p:cNvSpPr>
            <a:spLocks noGrp="1"/>
          </p:cNvSpPr>
          <p:nvPr>
            <p:ph idx="1"/>
          </p:nvPr>
        </p:nvSpPr>
        <p:spPr/>
        <p:txBody>
          <a:bodyPr lIns="0" rIns="0">
            <a:noAutofit/>
          </a:bodyPr>
          <a:lstStyle>
            <a:lvl1pPr>
              <a:lnSpc>
                <a:spcPct val="90000"/>
              </a:lnSpc>
              <a:defRPr sz="2100"/>
            </a:lvl1pPr>
            <a:lvl2pPr>
              <a:lnSpc>
                <a:spcPct val="90000"/>
              </a:lnSpc>
              <a:defRPr sz="1800"/>
            </a:lvl2pPr>
            <a:lvl3pPr>
              <a:lnSpc>
                <a:spcPct val="90000"/>
              </a:lnSpc>
              <a:defRPr sz="1600"/>
            </a:lvl3pPr>
            <a:lvl4pPr>
              <a:lnSpc>
                <a:spcPct val="90000"/>
              </a:lnSpc>
              <a:defRPr sz="1400"/>
            </a:lvl4pPr>
            <a:lvl5pPr>
              <a:lnSpc>
                <a:spcPct val="90000"/>
              </a:lnSpc>
              <a:defRPr sz="12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Picture Placeholder 4"/>
          <p:cNvSpPr>
            <a:spLocks noGrp="1"/>
          </p:cNvSpPr>
          <p:nvPr>
            <p:ph type="pic" sz="quarter" idx="15"/>
          </p:nvPr>
        </p:nvSpPr>
        <p:spPr>
          <a:xfrm>
            <a:off x="628650" y="4414837"/>
            <a:ext cx="1747838" cy="1747838"/>
          </a:xfrm>
        </p:spPr>
        <p:txBody>
          <a:bodyPr/>
          <a:lstStyle/>
          <a:p>
            <a:r>
              <a:rPr lang="ru-RU" smtClean="0"/>
              <a:t>Вставка рисунка</a:t>
            </a:r>
            <a:endParaRPr lang="ru-RU" dirty="0"/>
          </a:p>
        </p:txBody>
      </p:sp>
      <p:sp>
        <p:nvSpPr>
          <p:cNvPr id="11" name="Picture Placeholder 4"/>
          <p:cNvSpPr>
            <a:spLocks noGrp="1"/>
          </p:cNvSpPr>
          <p:nvPr>
            <p:ph type="pic" sz="quarter" idx="16"/>
          </p:nvPr>
        </p:nvSpPr>
        <p:spPr>
          <a:xfrm>
            <a:off x="2669381" y="4414837"/>
            <a:ext cx="1747838" cy="1747838"/>
          </a:xfrm>
        </p:spPr>
        <p:txBody>
          <a:bodyPr/>
          <a:lstStyle/>
          <a:p>
            <a:r>
              <a:rPr lang="ru-RU" smtClean="0"/>
              <a:t>Вставка рисунка</a:t>
            </a:r>
            <a:endParaRPr lang="ru-RU" dirty="0"/>
          </a:p>
        </p:txBody>
      </p:sp>
      <p:sp>
        <p:nvSpPr>
          <p:cNvPr id="12" name="Picture Placeholder 4"/>
          <p:cNvSpPr>
            <a:spLocks noGrp="1"/>
          </p:cNvSpPr>
          <p:nvPr>
            <p:ph type="pic" sz="quarter" idx="17"/>
          </p:nvPr>
        </p:nvSpPr>
        <p:spPr>
          <a:xfrm>
            <a:off x="4726781" y="4414837"/>
            <a:ext cx="1747838" cy="1747838"/>
          </a:xfrm>
        </p:spPr>
        <p:txBody>
          <a:bodyPr/>
          <a:lstStyle/>
          <a:p>
            <a:r>
              <a:rPr lang="ru-RU" smtClean="0"/>
              <a:t>Вставка рисунка</a:t>
            </a:r>
            <a:endParaRPr lang="ru-RU" dirty="0"/>
          </a:p>
        </p:txBody>
      </p:sp>
      <p:sp>
        <p:nvSpPr>
          <p:cNvPr id="13" name="Picture Placeholder 4"/>
          <p:cNvSpPr>
            <a:spLocks noGrp="1"/>
          </p:cNvSpPr>
          <p:nvPr>
            <p:ph type="pic" sz="quarter" idx="18"/>
          </p:nvPr>
        </p:nvSpPr>
        <p:spPr>
          <a:xfrm>
            <a:off x="6767512" y="4414837"/>
            <a:ext cx="1747838" cy="1747838"/>
          </a:xfrm>
        </p:spPr>
        <p:txBody>
          <a:bodyPr/>
          <a:lstStyle/>
          <a:p>
            <a:r>
              <a:rPr lang="ru-RU" smtClean="0"/>
              <a:t>Вставка рисунка</a:t>
            </a:r>
            <a:endParaRPr lang="ru-RU" dirty="0"/>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7" name="Title 1"/>
          <p:cNvSpPr>
            <a:spLocks noGrp="1"/>
          </p:cNvSpPr>
          <p:nvPr>
            <p:ph type="title"/>
          </p:nvPr>
        </p:nvSpPr>
        <p:spPr>
          <a:xfrm>
            <a:off x="628650" y="365126"/>
            <a:ext cx="7886700" cy="939799"/>
          </a:xfrm>
        </p:spPr>
        <p:txBody>
          <a:bodyPr lIns="0" rIns="0"/>
          <a:lstStyle/>
          <a:p>
            <a:r>
              <a:rPr lang="ru-RU" smtClean="0"/>
              <a:t>Образец заголовка</a:t>
            </a:r>
            <a:endParaRPr lang="ru-RU"/>
          </a:p>
        </p:txBody>
      </p:sp>
    </p:spTree>
    <p:extLst>
      <p:ext uri="{BB962C8B-B14F-4D97-AF65-F5344CB8AC3E}">
        <p14:creationId xmlns:p14="http://schemas.microsoft.com/office/powerpoint/2010/main" val="2833908895"/>
      </p:ext>
    </p:extLst>
  </p:cSld>
  <p:clrMapOvr>
    <a:masterClrMapping/>
  </p:clrMapOvr>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dar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716463" y="368299"/>
            <a:ext cx="3816350" cy="6489701"/>
          </a:xfrm>
        </p:spPr>
        <p:txBody>
          <a:bodyPr lIns="0" rIns="0"/>
          <a:lstStyle/>
          <a:p>
            <a:r>
              <a:rPr lang="ru-RU" smtClean="0"/>
              <a:t>Вставка рисунка</a:t>
            </a:r>
            <a:endParaRPr lang="ru-RU"/>
          </a:p>
        </p:txBody>
      </p:sp>
      <p:sp>
        <p:nvSpPr>
          <p:cNvPr id="9" name="Picture Placeholder 9"/>
          <p:cNvSpPr>
            <a:spLocks noGrp="1"/>
          </p:cNvSpPr>
          <p:nvPr>
            <p:ph type="pic" sz="quarter" idx="14"/>
          </p:nvPr>
        </p:nvSpPr>
        <p:spPr>
          <a:xfrm>
            <a:off x="628650" y="368300"/>
            <a:ext cx="3798888" cy="6489700"/>
          </a:xfrm>
        </p:spPr>
        <p:txBody>
          <a:bodyPr/>
          <a:lstStyle/>
          <a:p>
            <a:r>
              <a:rPr lang="ru-RU" smtClean="0"/>
              <a:t>Вставка рисунка</a:t>
            </a:r>
            <a:endParaRPr lang="ru-RU"/>
          </a:p>
        </p:txBody>
      </p:sp>
      <p:sp>
        <p:nvSpPr>
          <p:cNvPr id="3" name="Content Placeholder 2"/>
          <p:cNvSpPr>
            <a:spLocks noGrp="1"/>
          </p:cNvSpPr>
          <p:nvPr>
            <p:ph idx="1"/>
          </p:nvPr>
        </p:nvSpPr>
        <p:spPr/>
        <p:txBody>
          <a:bodyPr>
            <a:noAutofit/>
          </a:bodyPr>
          <a:lstStyle>
            <a:lvl1pPr>
              <a:defRPr sz="21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F2F2F2"/>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F2F2F2"/>
              </a:solidFill>
              <a:effectLst/>
              <a:uLnTx/>
              <a:uFillTx/>
              <a:latin typeface="ALS Wagon"/>
              <a:ea typeface="+mn-ea"/>
              <a:cs typeface="+mn-cs"/>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rgbClr val="F2F2F2"/>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F2F2F2"/>
              </a:solidFill>
              <a:effectLst/>
              <a:uLnTx/>
              <a:uFillTx/>
              <a:latin typeface="ALS Wagon"/>
              <a:ea typeface="+mn-ea"/>
              <a:cs typeface="+mn-cs"/>
            </a:endParaRPr>
          </a:p>
        </p:txBody>
      </p:sp>
      <p:sp>
        <p:nvSpPr>
          <p:cNvPr id="7" name="Title 1"/>
          <p:cNvSpPr>
            <a:spLocks noGrp="1"/>
          </p:cNvSpPr>
          <p:nvPr>
            <p:ph type="title"/>
          </p:nvPr>
        </p:nvSpPr>
        <p:spPr>
          <a:xfrm>
            <a:off x="628650" y="365126"/>
            <a:ext cx="7886700" cy="939799"/>
          </a:xfrm>
        </p:spPr>
        <p:txBody>
          <a:bodyPr lIns="0" rIns="0"/>
          <a:lstStyle>
            <a:lvl1pPr>
              <a:defRPr>
                <a:solidFill>
                  <a:schemeClr val="accent5"/>
                </a:solidFill>
              </a:defRPr>
            </a:lvl1pPr>
          </a:lstStyle>
          <a:p>
            <a:r>
              <a:rPr lang="ru-RU" smtClean="0"/>
              <a:t>Образец заголовка</a:t>
            </a:r>
            <a:endParaRPr lang="ru-RU" dirty="0"/>
          </a:p>
        </p:txBody>
      </p:sp>
    </p:spTree>
    <p:extLst>
      <p:ext uri="{BB962C8B-B14F-4D97-AF65-F5344CB8AC3E}">
        <p14:creationId xmlns:p14="http://schemas.microsoft.com/office/powerpoint/2010/main" val="473479774"/>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798888" cy="4351338"/>
          </a:xfrm>
        </p:spPr>
        <p:txBody>
          <a:bodyPr lIns="0" r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716462" y="1825625"/>
            <a:ext cx="3798887" cy="4351338"/>
          </a:xfrm>
        </p:spPr>
        <p:txBody>
          <a:bodyPr lIns="0" r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Tree>
    <p:extLst>
      <p:ext uri="{BB962C8B-B14F-4D97-AF65-F5344CB8AC3E}">
        <p14:creationId xmlns:p14="http://schemas.microsoft.com/office/powerpoint/2010/main" val="3478441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Tree>
    <p:extLst>
      <p:ext uri="{BB962C8B-B14F-4D97-AF65-F5344CB8AC3E}">
        <p14:creationId xmlns:p14="http://schemas.microsoft.com/office/powerpoint/2010/main" val="521910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Tree>
    <p:extLst>
      <p:ext uri="{BB962C8B-B14F-4D97-AF65-F5344CB8AC3E}">
        <p14:creationId xmlns:p14="http://schemas.microsoft.com/office/powerpoint/2010/main" val="314202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5" name="Нижний колонтитул 4"/>
          <p:cNvSpPr>
            <a:spLocks noGrp="1"/>
          </p:cNvSpPr>
          <p:nvPr>
            <p:ph type="ftr" sz="quarter" idx="11"/>
          </p:nvPr>
        </p:nvSpPr>
        <p:spPr>
          <a:xfrm>
            <a:off x="914400" y="6172200"/>
            <a:ext cx="39624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000033"/>
              </a:solidFill>
              <a:effectLst/>
              <a:uLnTx/>
              <a:uFillTx/>
              <a:latin typeface="ALS Wagon"/>
              <a:ea typeface="+mn-ea"/>
              <a:cs typeface="+mn-cs"/>
            </a:endParaRPr>
          </a:p>
        </p:txBody>
      </p:sp>
      <p:sp>
        <p:nvSpPr>
          <p:cNvPr id="6" name="Номер слайда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8" name="Содержимое 7"/>
          <p:cNvSpPr>
            <a:spLocks noGrp="1"/>
          </p:cNvSpPr>
          <p:nvPr>
            <p:ph sz="quarter" idx="1"/>
          </p:nvPr>
        </p:nvSpPr>
        <p:spPr>
          <a:xfrm>
            <a:off x="914400" y="1447800"/>
            <a:ext cx="7772400" cy="45720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extLst>
      <p:ext uri="{BB962C8B-B14F-4D97-AF65-F5344CB8AC3E}">
        <p14:creationId xmlns:p14="http://schemas.microsoft.com/office/powerpoint/2010/main" val="263127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3671888" y="1005693"/>
            <a:ext cx="4860925" cy="4860925"/>
          </a:xfrm>
        </p:spPr>
        <p:txBody>
          <a:bodyPr/>
          <a:lstStyle/>
          <a:p>
            <a:endParaRPr lang="ru-RU"/>
          </a:p>
        </p:txBody>
      </p:sp>
      <p:sp>
        <p:nvSpPr>
          <p:cNvPr id="2" name="Title 1"/>
          <p:cNvSpPr>
            <a:spLocks noGrp="1"/>
          </p:cNvSpPr>
          <p:nvPr>
            <p:ph type="ctrTitle" hasCustomPrompt="1"/>
          </p:nvPr>
        </p:nvSpPr>
        <p:spPr>
          <a:xfrm>
            <a:off x="611188" y="1304925"/>
            <a:ext cx="5310289" cy="2131231"/>
          </a:xfrm>
        </p:spPr>
        <p:txBody>
          <a:bodyPr lIns="0" rIns="0" anchor="b">
            <a:noAutofit/>
          </a:bodyPr>
          <a:lstStyle>
            <a:lvl1pPr algn="l">
              <a:lnSpc>
                <a:spcPts val="4400"/>
              </a:lnSpc>
              <a:defRPr sz="4000">
                <a:solidFill>
                  <a:schemeClr val="tx2"/>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11188" y="3602038"/>
            <a:ext cx="5310289" cy="1655762"/>
          </a:xfrm>
        </p:spPr>
        <p:txBody>
          <a:bodyPr lIns="0" rIns="0">
            <a:noAutofit/>
          </a:bodyPr>
          <a:lstStyle>
            <a:lvl1pPr marL="0" indent="0" algn="l">
              <a:lnSpc>
                <a:spcPts val="26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C30AFC0-AF9D-48EB-8683-63EE8E0537D7}" type="datetime1">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dirty="0">
              <a:ln>
                <a:noFill/>
              </a:ln>
              <a:solidFill>
                <a:srgbClr val="000033">
                  <a:tint val="75000"/>
                </a:srgbClr>
              </a:solidFill>
              <a:effectLst/>
              <a:uLnTx/>
              <a:uFillTx/>
              <a:latin typeface="ALS Wagon"/>
              <a:ea typeface="+mn-ea"/>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188" y="368300"/>
            <a:ext cx="1795818" cy="519421"/>
          </a:xfrm>
          <a:prstGeom prst="rect">
            <a:avLst/>
          </a:prstGeom>
        </p:spPr>
      </p:pic>
    </p:spTree>
    <p:extLst>
      <p:ext uri="{BB962C8B-B14F-4D97-AF65-F5344CB8AC3E}">
        <p14:creationId xmlns:p14="http://schemas.microsoft.com/office/powerpoint/2010/main" val="2050772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7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4" name="Дата 3"/>
          <p:cNvSpPr>
            <a:spLocks noGrp="1"/>
          </p:cNvSpPr>
          <p:nvPr>
            <p:ph type="dt" sz="half" idx="10"/>
          </p:nvPr>
        </p:nvSpPr>
        <p:spPr/>
        <p:txBody>
          <a:bodyPr/>
          <a:lstStyle/>
          <a:p>
            <a:pPr marL="0" marR="0" lvl="0" indent="0" algn="ctr" defTabSz="309563" rtl="0" eaLnBrk="1" fontAlgn="auto" latinLnBrk="0" hangingPunct="0">
              <a:lnSpc>
                <a:spcPct val="100000"/>
              </a:lnSpc>
              <a:spcBef>
                <a:spcPts val="0"/>
              </a:spcBef>
              <a:spcAft>
                <a:spcPts val="0"/>
              </a:spcAft>
              <a:buClrTx/>
              <a:buSzTx/>
              <a:buFontTx/>
              <a:buNone/>
              <a:tabLst/>
              <a:defRPr/>
            </a:pPr>
            <a:fld id="{0F7BECE9-9A69-4866-8A59-E419D7AA5188}" type="datetime1">
              <a:rPr kumimoji="0" lang="ru-RU" sz="1200" b="1" i="0" u="none" strike="noStrike" kern="0" cap="none" spc="0" normalizeH="0" baseline="0" noProof="0" smtClean="0">
                <a:ln>
                  <a:noFill/>
                </a:ln>
                <a:solidFill>
                  <a:prstClr val="black">
                    <a:tint val="75000"/>
                  </a:prstClr>
                </a:solidFill>
                <a:effectLst/>
                <a:uLnTx/>
                <a:uFillTx/>
                <a:latin typeface="Helvetica Neue"/>
                <a:ea typeface="+mn-ea"/>
                <a:cs typeface="+mn-cs"/>
                <a:sym typeface="Helvetica Neue"/>
              </a:rPr>
              <a:pPr marL="0" marR="0" lvl="0" indent="0" algn="ctr" defTabSz="309563" rtl="0" eaLnBrk="1" fontAlgn="auto" latinLnBrk="0" hangingPunct="0">
                <a:lnSpc>
                  <a:spcPct val="100000"/>
                </a:lnSpc>
                <a:spcBef>
                  <a:spcPts val="0"/>
                </a:spcBef>
                <a:spcAft>
                  <a:spcPts val="0"/>
                </a:spcAft>
                <a:buClrTx/>
                <a:buSzTx/>
                <a:buFontTx/>
                <a:buNone/>
                <a:tabLst/>
                <a:defRPr/>
              </a:pPr>
              <a:t>09.06.2022</a:t>
            </a:fld>
            <a:endParaRPr kumimoji="0" lang="ru-RU" sz="1200" b="1" i="0" u="none" strike="noStrike" kern="0" cap="none" spc="0" normalizeH="0" baseline="0" noProof="0">
              <a:ln>
                <a:noFill/>
              </a:ln>
              <a:solidFill>
                <a:prstClr val="black">
                  <a:tint val="75000"/>
                </a:prstClr>
              </a:solidFill>
              <a:effectLst/>
              <a:uLnTx/>
              <a:uFillTx/>
              <a:latin typeface="Helvetica Neue"/>
              <a:ea typeface="+mn-ea"/>
              <a:cs typeface="+mn-cs"/>
              <a:sym typeface="Helvetica Neue"/>
            </a:endParaRPr>
          </a:p>
        </p:txBody>
      </p:sp>
      <p:sp>
        <p:nvSpPr>
          <p:cNvPr id="5" name="Нижний колонтитул 4"/>
          <p:cNvSpPr>
            <a:spLocks noGrp="1"/>
          </p:cNvSpPr>
          <p:nvPr>
            <p:ph type="ftr" sz="quarter" idx="11"/>
          </p:nvPr>
        </p:nvSpPr>
        <p:spPr>
          <a:xfrm>
            <a:off x="3028950" y="6356351"/>
            <a:ext cx="3086100" cy="365125"/>
          </a:xfrm>
          <a:prstGeom prst="rect">
            <a:avLst/>
          </a:prstGeom>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endParaRPr kumimoji="0" lang="ru-RU" sz="1800" b="1" i="0" u="none" strike="noStrike" kern="0" cap="none" spc="0" normalizeH="0" baseline="0" noProof="0">
              <a:ln>
                <a:noFill/>
              </a:ln>
              <a:solidFill>
                <a:prstClr val="black">
                  <a:tint val="75000"/>
                </a:prstClr>
              </a:solidFill>
              <a:effectLst/>
              <a:uLnTx/>
              <a:uFillTx/>
              <a:latin typeface="Helvetica Neue"/>
              <a:ea typeface="+mn-ea"/>
              <a:cs typeface="+mn-cs"/>
              <a:sym typeface="Helvetica Neue"/>
            </a:endParaRPr>
          </a:p>
        </p:txBody>
      </p:sp>
      <p:sp>
        <p:nvSpPr>
          <p:cNvPr id="6" name="Номер слайда 5"/>
          <p:cNvSpPr>
            <a:spLocks noGrp="1"/>
          </p:cNvSpPr>
          <p:nvPr>
            <p:ph type="sldNum" sz="quarter" idx="1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050EE248-486F-4A78-8C7E-0F9FF181C979}" type="slidenum">
              <a:rPr kumimoji="0" lang="ru-RU" sz="1200" b="1" i="0" u="none" strike="noStrike" kern="0" cap="none" spc="0" normalizeH="0" baseline="0" noProof="0" smtClean="0">
                <a:ln>
                  <a:noFill/>
                </a:ln>
                <a:solidFill>
                  <a:prstClr val="black">
                    <a:tint val="75000"/>
                  </a:prstClr>
                </a:solidFill>
                <a:effectLst/>
                <a:uLnTx/>
                <a:uFillTx/>
                <a:latin typeface="Helvetica Neue"/>
                <a:ea typeface="+mn-ea"/>
                <a:cs typeface="+mn-cs"/>
                <a:sym typeface="Helvetica Neue"/>
              </a:rPr>
              <a:pPr marL="0" marR="0" lvl="0" indent="0" algn="l" defTabSz="309563" rtl="0" eaLnBrk="1" fontAlgn="auto" latinLnBrk="0" hangingPunct="0">
                <a:lnSpc>
                  <a:spcPct val="100000"/>
                </a:lnSpc>
                <a:spcBef>
                  <a:spcPts val="0"/>
                </a:spcBef>
                <a:spcAft>
                  <a:spcPts val="0"/>
                </a:spcAft>
                <a:buClrTx/>
                <a:buSzTx/>
                <a:buFontTx/>
                <a:buNone/>
                <a:tabLst/>
                <a:defRPr/>
              </a:pPr>
              <a:t>‹#›</a:t>
            </a:fld>
            <a:endParaRPr kumimoji="0" lang="ru-RU" sz="1200" b="1" i="0" u="none" strike="noStrike" kern="0" cap="none" spc="0" normalizeH="0" baseline="0" noProof="0">
              <a:ln>
                <a:noFill/>
              </a:ln>
              <a:solidFill>
                <a:prstClr val="black">
                  <a:tint val="75000"/>
                </a:prstClr>
              </a:solidFill>
              <a:effectLst/>
              <a:uLnTx/>
              <a:uFillTx/>
              <a:latin typeface="Helvetica Neue"/>
              <a:ea typeface="+mn-ea"/>
              <a:cs typeface="+mn-cs"/>
              <a:sym typeface="Helvetica Neue"/>
            </a:endParaRPr>
          </a:p>
        </p:txBody>
      </p:sp>
    </p:spTree>
    <p:extLst>
      <p:ext uri="{BB962C8B-B14F-4D97-AF65-F5344CB8AC3E}">
        <p14:creationId xmlns:p14="http://schemas.microsoft.com/office/powerpoint/2010/main" val="1175125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dark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188" y="1304925"/>
            <a:ext cx="5310289" cy="2131231"/>
          </a:xfrm>
        </p:spPr>
        <p:txBody>
          <a:bodyPr lIns="0" rIns="0" anchor="b">
            <a:noAutofit/>
          </a:bodyPr>
          <a:lstStyle>
            <a:lvl1pPr algn="l">
              <a:lnSpc>
                <a:spcPts val="4400"/>
              </a:lnSpc>
              <a:defRPr sz="4000">
                <a:solidFill>
                  <a:schemeClr val="accent5"/>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11188" y="3602038"/>
            <a:ext cx="5310289" cy="1655762"/>
          </a:xfrm>
        </p:spPr>
        <p:txBody>
          <a:bodyPr lIns="0" rIns="0">
            <a:noAutofit/>
          </a:bodyPr>
          <a:lstStyle>
            <a:lvl1pPr marL="0" indent="0" algn="l">
              <a:lnSpc>
                <a:spcPts val="2600"/>
              </a:lnSpc>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354E564-1B8D-4DE3-BFDD-9640DB425109}" type="datetime1">
              <a:rPr kumimoji="0" lang="ru-RU" sz="1200" b="0" i="0" u="none" strike="noStrike" kern="1200" cap="none" spc="0" normalizeH="0" baseline="0" noProof="0" smtClean="0">
                <a:ln>
                  <a:noFill/>
                </a:ln>
                <a:solidFill>
                  <a:srgbClr val="F2F2F2"/>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dirty="0">
              <a:ln>
                <a:noFill/>
              </a:ln>
              <a:solidFill>
                <a:srgbClr val="F2F2F2"/>
              </a:solidFill>
              <a:effectLst/>
              <a:uLnTx/>
              <a:uFillTx/>
              <a:latin typeface="ALS Wagon"/>
              <a:ea typeface="+mn-ea"/>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188" y="368478"/>
            <a:ext cx="1795818" cy="519065"/>
          </a:xfrm>
          <a:prstGeom prst="rect">
            <a:avLst/>
          </a:prstGeom>
        </p:spPr>
      </p:pic>
      <p:sp>
        <p:nvSpPr>
          <p:cNvPr id="7" name="Picture Placeholder 6"/>
          <p:cNvSpPr>
            <a:spLocks noGrp="1"/>
          </p:cNvSpPr>
          <p:nvPr>
            <p:ph type="pic" sz="quarter" idx="11"/>
          </p:nvPr>
        </p:nvSpPr>
        <p:spPr>
          <a:xfrm>
            <a:off x="3671888" y="1005693"/>
            <a:ext cx="4860925" cy="4860925"/>
          </a:xfrm>
        </p:spPr>
        <p:txBody>
          <a:bodyPr/>
          <a:lstStyle/>
          <a:p>
            <a:endParaRPr lang="ru-RU" dirty="0"/>
          </a:p>
        </p:txBody>
      </p:sp>
    </p:spTree>
    <p:extLst>
      <p:ext uri="{BB962C8B-B14F-4D97-AF65-F5344CB8AC3E}">
        <p14:creationId xmlns:p14="http://schemas.microsoft.com/office/powerpoint/2010/main" val="2613065757"/>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pos="77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dark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188" y="1304925"/>
            <a:ext cx="5310289" cy="2131231"/>
          </a:xfrm>
        </p:spPr>
        <p:txBody>
          <a:bodyPr lIns="0" rIns="0" anchor="b">
            <a:noAutofit/>
          </a:bodyPr>
          <a:lstStyle>
            <a:lvl1pPr algn="l">
              <a:lnSpc>
                <a:spcPts val="4400"/>
              </a:lnSpc>
              <a:defRPr sz="4000">
                <a:solidFill>
                  <a:schemeClr val="accent5"/>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11188" y="3602038"/>
            <a:ext cx="5310289" cy="1655762"/>
          </a:xfrm>
        </p:spPr>
        <p:txBody>
          <a:bodyPr lIns="0" rIns="0">
            <a:noAutofit/>
          </a:bodyPr>
          <a:lstStyle>
            <a:lvl1pPr marL="0" indent="0" algn="l">
              <a:lnSpc>
                <a:spcPts val="2600"/>
              </a:lnSpc>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tx2"/>
                </a:solidFill>
              </a:defRPr>
            </a:lvl1pPr>
          </a:lstStyle>
          <a:p>
            <a:fld id="{C354E564-1B8D-4DE3-BFDD-9640DB425109}" type="datetime1">
              <a:rPr lang="ru-RU" smtClean="0"/>
              <a:t>09.06.2022</a:t>
            </a:fld>
            <a:endParaRPr lang="ru-RU"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188" y="368478"/>
            <a:ext cx="1795818" cy="519065"/>
          </a:xfrm>
          <a:prstGeom prst="rect">
            <a:avLst/>
          </a:prstGeom>
        </p:spPr>
      </p:pic>
      <p:sp>
        <p:nvSpPr>
          <p:cNvPr id="7" name="Picture Placeholder 6"/>
          <p:cNvSpPr>
            <a:spLocks noGrp="1"/>
          </p:cNvSpPr>
          <p:nvPr>
            <p:ph type="pic" sz="quarter" idx="11"/>
          </p:nvPr>
        </p:nvSpPr>
        <p:spPr>
          <a:xfrm>
            <a:off x="3671888" y="1005693"/>
            <a:ext cx="4860925" cy="4860925"/>
          </a:xfrm>
        </p:spPr>
        <p:txBody>
          <a:bodyPr/>
          <a:lstStyle/>
          <a:p>
            <a:endParaRPr lang="ru-RU" dirty="0"/>
          </a:p>
        </p:txBody>
      </p:sp>
    </p:spTree>
    <p:extLst>
      <p:ext uri="{BB962C8B-B14F-4D97-AF65-F5344CB8AC3E}">
        <p14:creationId xmlns:p14="http://schemas.microsoft.com/office/powerpoint/2010/main" val="9317749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7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716463" y="368300"/>
            <a:ext cx="3816350" cy="6489700"/>
          </a:xfrm>
        </p:spPr>
        <p:txBody>
          <a:bodyPr/>
          <a:lstStyle/>
          <a:p>
            <a:endParaRPr lang="ru-RU"/>
          </a:p>
        </p:txBody>
      </p:sp>
      <p:sp>
        <p:nvSpPr>
          <p:cNvPr id="10" name="Picture Placeholder 9"/>
          <p:cNvSpPr>
            <a:spLocks noGrp="1"/>
          </p:cNvSpPr>
          <p:nvPr>
            <p:ph type="pic" sz="quarter" idx="14"/>
          </p:nvPr>
        </p:nvSpPr>
        <p:spPr>
          <a:xfrm>
            <a:off x="628650" y="368300"/>
            <a:ext cx="3798888" cy="6489700"/>
          </a:xfrm>
        </p:spPr>
        <p:txBody>
          <a:bodyPr/>
          <a:lstStyle/>
          <a:p>
            <a:endParaRPr lang="ru-RU"/>
          </a:p>
        </p:txBody>
      </p:sp>
      <p:sp>
        <p:nvSpPr>
          <p:cNvPr id="3" name="Content Placeholder 2"/>
          <p:cNvSpPr>
            <a:spLocks noGrp="1"/>
          </p:cNvSpPr>
          <p:nvPr>
            <p:ph idx="1"/>
          </p:nvPr>
        </p:nvSpPr>
        <p:spPr/>
        <p:txBody>
          <a:bodyPr lIns="0" rIns="0">
            <a:noAutofit/>
          </a:bodyPr>
          <a:lstStyle>
            <a:lvl1pPr>
              <a:lnSpc>
                <a:spcPct val="90000"/>
              </a:lnSpc>
              <a:defRPr sz="2100"/>
            </a:lvl1pPr>
            <a:lvl2pPr>
              <a:lnSpc>
                <a:spcPct val="90000"/>
              </a:lnSpc>
              <a:defRPr sz="1800"/>
            </a:lvl2pPr>
            <a:lvl3pPr>
              <a:lnSpc>
                <a:spcPct val="90000"/>
              </a:lnSpc>
              <a:defRPr sz="1600"/>
            </a:lvl3pPr>
            <a:lvl4pPr>
              <a:lnSpc>
                <a:spcPct val="90000"/>
              </a:lnSpc>
              <a:defRPr sz="1400"/>
            </a:lvl4pPr>
            <a:lvl5pPr>
              <a:lnSpc>
                <a:spcPct val="9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5"/>
          </p:nvPr>
        </p:nvSpPr>
        <p:spPr>
          <a:xfrm>
            <a:off x="628650" y="4414837"/>
            <a:ext cx="1747838" cy="1747838"/>
          </a:xfrm>
        </p:spPr>
        <p:txBody>
          <a:bodyPr/>
          <a:lstStyle/>
          <a:p>
            <a:endParaRPr lang="ru-RU" dirty="0"/>
          </a:p>
        </p:txBody>
      </p:sp>
      <p:sp>
        <p:nvSpPr>
          <p:cNvPr id="11" name="Picture Placeholder 4"/>
          <p:cNvSpPr>
            <a:spLocks noGrp="1"/>
          </p:cNvSpPr>
          <p:nvPr>
            <p:ph type="pic" sz="quarter" idx="16"/>
          </p:nvPr>
        </p:nvSpPr>
        <p:spPr>
          <a:xfrm>
            <a:off x="2669381" y="4414837"/>
            <a:ext cx="1747838" cy="1747838"/>
          </a:xfrm>
        </p:spPr>
        <p:txBody>
          <a:bodyPr/>
          <a:lstStyle/>
          <a:p>
            <a:endParaRPr lang="ru-RU" dirty="0"/>
          </a:p>
        </p:txBody>
      </p:sp>
      <p:sp>
        <p:nvSpPr>
          <p:cNvPr id="12" name="Picture Placeholder 4"/>
          <p:cNvSpPr>
            <a:spLocks noGrp="1"/>
          </p:cNvSpPr>
          <p:nvPr>
            <p:ph type="pic" sz="quarter" idx="17"/>
          </p:nvPr>
        </p:nvSpPr>
        <p:spPr>
          <a:xfrm>
            <a:off x="4726781" y="4414837"/>
            <a:ext cx="1747838" cy="1747838"/>
          </a:xfrm>
        </p:spPr>
        <p:txBody>
          <a:bodyPr/>
          <a:lstStyle/>
          <a:p>
            <a:endParaRPr lang="ru-RU" dirty="0"/>
          </a:p>
        </p:txBody>
      </p:sp>
      <p:sp>
        <p:nvSpPr>
          <p:cNvPr id="13" name="Picture Placeholder 4"/>
          <p:cNvSpPr>
            <a:spLocks noGrp="1"/>
          </p:cNvSpPr>
          <p:nvPr>
            <p:ph type="pic" sz="quarter" idx="18"/>
          </p:nvPr>
        </p:nvSpPr>
        <p:spPr>
          <a:xfrm>
            <a:off x="6767512" y="4414837"/>
            <a:ext cx="1747838" cy="1747838"/>
          </a:xfrm>
        </p:spPr>
        <p:txBody>
          <a:bodyPr/>
          <a:lstStyle/>
          <a:p>
            <a:endParaRPr lang="ru-RU" dirty="0"/>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9AF0CEE-B6CC-4CC9-93ED-F96CC3BD0D0D}" type="datetime1">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D3D78F-CD23-4BB7-8FE3-D8D2331CE12C}"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7" name="Title 1"/>
          <p:cNvSpPr>
            <a:spLocks noGrp="1"/>
          </p:cNvSpPr>
          <p:nvPr>
            <p:ph type="title"/>
          </p:nvPr>
        </p:nvSpPr>
        <p:spPr>
          <a:xfrm>
            <a:off x="628650" y="365126"/>
            <a:ext cx="7886700" cy="939799"/>
          </a:xfrm>
        </p:spPr>
        <p:txBody>
          <a:bodyPr lIns="0" rIns="0"/>
          <a:lstStyle/>
          <a:p>
            <a:r>
              <a:rPr lang="en-US"/>
              <a:t>Click to edit Master title style</a:t>
            </a:r>
            <a:endParaRPr lang="ru-RU"/>
          </a:p>
        </p:txBody>
      </p:sp>
    </p:spTree>
    <p:extLst>
      <p:ext uri="{BB962C8B-B14F-4D97-AF65-F5344CB8AC3E}">
        <p14:creationId xmlns:p14="http://schemas.microsoft.com/office/powerpoint/2010/main" val="3741762101"/>
      </p:ext>
    </p:extLst>
  </p:cSld>
  <p:clrMapOvr>
    <a:masterClrMapping/>
  </p:clrMapOvr>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dar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716463" y="368299"/>
            <a:ext cx="3816350" cy="6489701"/>
          </a:xfrm>
        </p:spPr>
        <p:txBody>
          <a:bodyPr lIns="0" rIns="0"/>
          <a:lstStyle/>
          <a:p>
            <a:endParaRPr lang="ru-RU"/>
          </a:p>
        </p:txBody>
      </p:sp>
      <p:sp>
        <p:nvSpPr>
          <p:cNvPr id="9" name="Picture Placeholder 9"/>
          <p:cNvSpPr>
            <a:spLocks noGrp="1"/>
          </p:cNvSpPr>
          <p:nvPr>
            <p:ph type="pic" sz="quarter" idx="14"/>
          </p:nvPr>
        </p:nvSpPr>
        <p:spPr>
          <a:xfrm>
            <a:off x="628650" y="368300"/>
            <a:ext cx="3798888" cy="6489700"/>
          </a:xfrm>
        </p:spPr>
        <p:txBody>
          <a:bodyPr/>
          <a:lstStyle/>
          <a:p>
            <a:endParaRPr lang="ru-RU"/>
          </a:p>
        </p:txBody>
      </p:sp>
      <p:sp>
        <p:nvSpPr>
          <p:cNvPr id="3" name="Content Placeholder 2"/>
          <p:cNvSpPr>
            <a:spLocks noGrp="1"/>
          </p:cNvSpPr>
          <p:nvPr>
            <p:ph idx="1"/>
          </p:nvPr>
        </p:nvSpPr>
        <p:spPr/>
        <p:txBody>
          <a:bodyPr>
            <a:noAutofit/>
          </a:bodyPr>
          <a:lstStyle>
            <a:lvl1pPr>
              <a:defRPr sz="21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9F745E6-E921-4934-A07D-0230EFD9C517}" type="datetime1">
              <a:rPr kumimoji="0" lang="ru-RU" sz="1200" b="0" i="0" u="none" strike="noStrike" kern="1200" cap="none" spc="0" normalizeH="0" baseline="0" noProof="0" smtClean="0">
                <a:ln>
                  <a:noFill/>
                </a:ln>
                <a:solidFill>
                  <a:srgbClr val="F2F2F2"/>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dirty="0">
              <a:ln>
                <a:noFill/>
              </a:ln>
              <a:solidFill>
                <a:srgbClr val="F2F2F2"/>
              </a:solidFill>
              <a:effectLst/>
              <a:uLnTx/>
              <a:uFillTx/>
              <a:latin typeface="ALS Wagon"/>
              <a:ea typeface="+mn-ea"/>
              <a:cs typeface="+mn-cs"/>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0D3D78F-CD23-4BB7-8FE3-D8D2331CE12C}" type="slidenum">
              <a:rPr kumimoji="0" lang="ru-RU" sz="1200" b="0" i="0" u="none" strike="noStrike" kern="1200" cap="none" spc="0" normalizeH="0" baseline="0" noProof="0" smtClean="0">
                <a:ln>
                  <a:noFill/>
                </a:ln>
                <a:solidFill>
                  <a:srgbClr val="F2F2F2"/>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F2F2F2"/>
              </a:solidFill>
              <a:effectLst/>
              <a:uLnTx/>
              <a:uFillTx/>
              <a:latin typeface="ALS Wagon"/>
              <a:ea typeface="+mn-ea"/>
              <a:cs typeface="+mn-cs"/>
            </a:endParaRPr>
          </a:p>
        </p:txBody>
      </p:sp>
      <p:sp>
        <p:nvSpPr>
          <p:cNvPr id="7" name="Title 1"/>
          <p:cNvSpPr>
            <a:spLocks noGrp="1"/>
          </p:cNvSpPr>
          <p:nvPr>
            <p:ph type="title"/>
          </p:nvPr>
        </p:nvSpPr>
        <p:spPr>
          <a:xfrm>
            <a:off x="628650" y="365126"/>
            <a:ext cx="7886700" cy="939799"/>
          </a:xfrm>
        </p:spPr>
        <p:txBody>
          <a:bodyPr lIns="0" rIns="0"/>
          <a:lstStyle>
            <a:lvl1pPr>
              <a:defRPr>
                <a:solidFill>
                  <a:schemeClr val="accent5"/>
                </a:solidFill>
              </a:defRPr>
            </a:lvl1pPr>
          </a:lstStyle>
          <a:p>
            <a:r>
              <a:rPr lang="en-US" dirty="0"/>
              <a:t>Click to edit Master title style</a:t>
            </a:r>
            <a:endParaRPr lang="ru-RU" dirty="0"/>
          </a:p>
        </p:txBody>
      </p:sp>
    </p:spTree>
    <p:extLst>
      <p:ext uri="{BB962C8B-B14F-4D97-AF65-F5344CB8AC3E}">
        <p14:creationId xmlns:p14="http://schemas.microsoft.com/office/powerpoint/2010/main" val="2550666907"/>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3671888" y="1005693"/>
            <a:ext cx="4860925" cy="4860925"/>
          </a:xfrm>
        </p:spPr>
        <p:txBody>
          <a:bodyPr/>
          <a:lstStyle/>
          <a:p>
            <a:endParaRPr lang="ru-RU"/>
          </a:p>
        </p:txBody>
      </p:sp>
      <p:sp>
        <p:nvSpPr>
          <p:cNvPr id="2" name="Title 1"/>
          <p:cNvSpPr>
            <a:spLocks noGrp="1"/>
          </p:cNvSpPr>
          <p:nvPr>
            <p:ph type="ctrTitle" hasCustomPrompt="1"/>
          </p:nvPr>
        </p:nvSpPr>
        <p:spPr>
          <a:xfrm>
            <a:off x="611188" y="1304925"/>
            <a:ext cx="5310289" cy="2131231"/>
          </a:xfrm>
        </p:spPr>
        <p:txBody>
          <a:bodyPr lIns="0" rIns="0" anchor="b">
            <a:noAutofit/>
          </a:bodyPr>
          <a:lstStyle>
            <a:lvl1pPr algn="l">
              <a:lnSpc>
                <a:spcPts val="4400"/>
              </a:lnSpc>
              <a:defRPr sz="4000">
                <a:solidFill>
                  <a:schemeClr val="tx2"/>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11188" y="3602038"/>
            <a:ext cx="5310289" cy="1655762"/>
          </a:xfrm>
        </p:spPr>
        <p:txBody>
          <a:bodyPr lIns="0" rIns="0">
            <a:noAutofit/>
          </a:bodyPr>
          <a:lstStyle>
            <a:lvl1pPr marL="0" indent="0" algn="l">
              <a:lnSpc>
                <a:spcPts val="26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C30AFC0-AF9D-48EB-8683-63EE8E0537D7}" type="datetime1">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dirty="0">
              <a:ln>
                <a:noFill/>
              </a:ln>
              <a:solidFill>
                <a:srgbClr val="000033">
                  <a:tint val="75000"/>
                </a:srgbClr>
              </a:solidFill>
              <a:effectLst/>
              <a:uLnTx/>
              <a:uFillTx/>
              <a:latin typeface="ALS Wagon"/>
              <a:ea typeface="+mn-ea"/>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188" y="368300"/>
            <a:ext cx="1795818" cy="519421"/>
          </a:xfrm>
          <a:prstGeom prst="rect">
            <a:avLst/>
          </a:prstGeom>
        </p:spPr>
      </p:pic>
    </p:spTree>
    <p:extLst>
      <p:ext uri="{BB962C8B-B14F-4D97-AF65-F5344CB8AC3E}">
        <p14:creationId xmlns:p14="http://schemas.microsoft.com/office/powerpoint/2010/main" val="4253806200"/>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7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dark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188" y="1304925"/>
            <a:ext cx="5310289" cy="2131231"/>
          </a:xfrm>
        </p:spPr>
        <p:txBody>
          <a:bodyPr lIns="0" rIns="0" anchor="b">
            <a:noAutofit/>
          </a:bodyPr>
          <a:lstStyle>
            <a:lvl1pPr algn="l">
              <a:lnSpc>
                <a:spcPts val="4400"/>
              </a:lnSpc>
              <a:defRPr sz="4000">
                <a:solidFill>
                  <a:schemeClr val="accent5"/>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11188" y="3602038"/>
            <a:ext cx="5310289" cy="1655762"/>
          </a:xfrm>
        </p:spPr>
        <p:txBody>
          <a:bodyPr lIns="0" rIns="0">
            <a:noAutofit/>
          </a:bodyPr>
          <a:lstStyle>
            <a:lvl1pPr marL="0" indent="0" algn="l">
              <a:lnSpc>
                <a:spcPts val="2600"/>
              </a:lnSpc>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354E564-1B8D-4DE3-BFDD-9640DB425109}" type="datetime1">
              <a:rPr kumimoji="0" lang="ru-RU" sz="1200" b="0" i="0" u="none" strike="noStrike" kern="1200" cap="none" spc="0" normalizeH="0" baseline="0" noProof="0" smtClean="0">
                <a:ln>
                  <a:noFill/>
                </a:ln>
                <a:solidFill>
                  <a:srgbClr val="F2F2F2"/>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dirty="0">
              <a:ln>
                <a:noFill/>
              </a:ln>
              <a:solidFill>
                <a:srgbClr val="F2F2F2"/>
              </a:solidFill>
              <a:effectLst/>
              <a:uLnTx/>
              <a:uFillTx/>
              <a:latin typeface="ALS Wagon"/>
              <a:ea typeface="+mn-ea"/>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188" y="368478"/>
            <a:ext cx="1795818" cy="519065"/>
          </a:xfrm>
          <a:prstGeom prst="rect">
            <a:avLst/>
          </a:prstGeom>
        </p:spPr>
      </p:pic>
      <p:sp>
        <p:nvSpPr>
          <p:cNvPr id="7" name="Picture Placeholder 6"/>
          <p:cNvSpPr>
            <a:spLocks noGrp="1"/>
          </p:cNvSpPr>
          <p:nvPr>
            <p:ph type="pic" sz="quarter" idx="11"/>
          </p:nvPr>
        </p:nvSpPr>
        <p:spPr>
          <a:xfrm>
            <a:off x="3671888" y="1005693"/>
            <a:ext cx="4860925" cy="4860925"/>
          </a:xfrm>
        </p:spPr>
        <p:txBody>
          <a:bodyPr/>
          <a:lstStyle/>
          <a:p>
            <a:endParaRPr lang="ru-RU" dirty="0"/>
          </a:p>
        </p:txBody>
      </p:sp>
    </p:spTree>
    <p:extLst>
      <p:ext uri="{BB962C8B-B14F-4D97-AF65-F5344CB8AC3E}">
        <p14:creationId xmlns:p14="http://schemas.microsoft.com/office/powerpoint/2010/main" val="2036896883"/>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pos="77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716463" y="368300"/>
            <a:ext cx="3816350" cy="6489700"/>
          </a:xfrm>
        </p:spPr>
        <p:txBody>
          <a:bodyPr/>
          <a:lstStyle/>
          <a:p>
            <a:endParaRPr lang="ru-RU"/>
          </a:p>
        </p:txBody>
      </p:sp>
      <p:sp>
        <p:nvSpPr>
          <p:cNvPr id="10" name="Picture Placeholder 9"/>
          <p:cNvSpPr>
            <a:spLocks noGrp="1"/>
          </p:cNvSpPr>
          <p:nvPr>
            <p:ph type="pic" sz="quarter" idx="14"/>
          </p:nvPr>
        </p:nvSpPr>
        <p:spPr>
          <a:xfrm>
            <a:off x="628650" y="368300"/>
            <a:ext cx="3798888" cy="6489700"/>
          </a:xfrm>
        </p:spPr>
        <p:txBody>
          <a:bodyPr/>
          <a:lstStyle/>
          <a:p>
            <a:endParaRPr lang="ru-RU"/>
          </a:p>
        </p:txBody>
      </p:sp>
      <p:sp>
        <p:nvSpPr>
          <p:cNvPr id="3" name="Content Placeholder 2"/>
          <p:cNvSpPr>
            <a:spLocks noGrp="1"/>
          </p:cNvSpPr>
          <p:nvPr>
            <p:ph idx="1"/>
          </p:nvPr>
        </p:nvSpPr>
        <p:spPr/>
        <p:txBody>
          <a:bodyPr lIns="0" rIns="0">
            <a:noAutofit/>
          </a:bodyPr>
          <a:lstStyle>
            <a:lvl1pPr>
              <a:lnSpc>
                <a:spcPct val="90000"/>
              </a:lnSpc>
              <a:defRPr sz="2100"/>
            </a:lvl1pPr>
            <a:lvl2pPr>
              <a:lnSpc>
                <a:spcPct val="90000"/>
              </a:lnSpc>
              <a:defRPr sz="1800"/>
            </a:lvl2pPr>
            <a:lvl3pPr>
              <a:lnSpc>
                <a:spcPct val="90000"/>
              </a:lnSpc>
              <a:defRPr sz="1600"/>
            </a:lvl3pPr>
            <a:lvl4pPr>
              <a:lnSpc>
                <a:spcPct val="90000"/>
              </a:lnSpc>
              <a:defRPr sz="1400"/>
            </a:lvl4pPr>
            <a:lvl5pPr>
              <a:lnSpc>
                <a:spcPct val="9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5"/>
          </p:nvPr>
        </p:nvSpPr>
        <p:spPr>
          <a:xfrm>
            <a:off x="628650" y="4414837"/>
            <a:ext cx="1747838" cy="1747838"/>
          </a:xfrm>
        </p:spPr>
        <p:txBody>
          <a:bodyPr/>
          <a:lstStyle/>
          <a:p>
            <a:endParaRPr lang="ru-RU" dirty="0"/>
          </a:p>
        </p:txBody>
      </p:sp>
      <p:sp>
        <p:nvSpPr>
          <p:cNvPr id="11" name="Picture Placeholder 4"/>
          <p:cNvSpPr>
            <a:spLocks noGrp="1"/>
          </p:cNvSpPr>
          <p:nvPr>
            <p:ph type="pic" sz="quarter" idx="16"/>
          </p:nvPr>
        </p:nvSpPr>
        <p:spPr>
          <a:xfrm>
            <a:off x="2669381" y="4414837"/>
            <a:ext cx="1747838" cy="1747838"/>
          </a:xfrm>
        </p:spPr>
        <p:txBody>
          <a:bodyPr/>
          <a:lstStyle/>
          <a:p>
            <a:endParaRPr lang="ru-RU" dirty="0"/>
          </a:p>
        </p:txBody>
      </p:sp>
      <p:sp>
        <p:nvSpPr>
          <p:cNvPr id="12" name="Picture Placeholder 4"/>
          <p:cNvSpPr>
            <a:spLocks noGrp="1"/>
          </p:cNvSpPr>
          <p:nvPr>
            <p:ph type="pic" sz="quarter" idx="17"/>
          </p:nvPr>
        </p:nvSpPr>
        <p:spPr>
          <a:xfrm>
            <a:off x="4726781" y="4414837"/>
            <a:ext cx="1747838" cy="1747838"/>
          </a:xfrm>
        </p:spPr>
        <p:txBody>
          <a:bodyPr/>
          <a:lstStyle/>
          <a:p>
            <a:endParaRPr lang="ru-RU" dirty="0"/>
          </a:p>
        </p:txBody>
      </p:sp>
      <p:sp>
        <p:nvSpPr>
          <p:cNvPr id="13" name="Picture Placeholder 4"/>
          <p:cNvSpPr>
            <a:spLocks noGrp="1"/>
          </p:cNvSpPr>
          <p:nvPr>
            <p:ph type="pic" sz="quarter" idx="18"/>
          </p:nvPr>
        </p:nvSpPr>
        <p:spPr>
          <a:xfrm>
            <a:off x="6767512" y="4414837"/>
            <a:ext cx="1747838" cy="1747838"/>
          </a:xfrm>
        </p:spPr>
        <p:txBody>
          <a:bodyPr/>
          <a:lstStyle/>
          <a:p>
            <a:endParaRPr lang="ru-RU" dirty="0"/>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9AF0CEE-B6CC-4CC9-93ED-F96CC3BD0D0D}" type="datetime1">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D3D78F-CD23-4BB7-8FE3-D8D2331CE12C}"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7" name="Title 1"/>
          <p:cNvSpPr>
            <a:spLocks noGrp="1"/>
          </p:cNvSpPr>
          <p:nvPr>
            <p:ph type="title"/>
          </p:nvPr>
        </p:nvSpPr>
        <p:spPr>
          <a:xfrm>
            <a:off x="628650" y="365126"/>
            <a:ext cx="7886700" cy="939799"/>
          </a:xfrm>
        </p:spPr>
        <p:txBody>
          <a:bodyPr lIns="0" rIns="0"/>
          <a:lstStyle/>
          <a:p>
            <a:r>
              <a:rPr lang="en-US"/>
              <a:t>Click to edit Master title style</a:t>
            </a:r>
            <a:endParaRPr lang="ru-RU"/>
          </a:p>
        </p:txBody>
      </p:sp>
    </p:spTree>
    <p:extLst>
      <p:ext uri="{BB962C8B-B14F-4D97-AF65-F5344CB8AC3E}">
        <p14:creationId xmlns:p14="http://schemas.microsoft.com/office/powerpoint/2010/main" val="4281505909"/>
      </p:ext>
    </p:extLst>
  </p:cSld>
  <p:clrMapOvr>
    <a:masterClrMapping/>
  </p:clrMapOvr>
  <p:extLst mod="1">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dar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716463" y="368299"/>
            <a:ext cx="3816350" cy="6489701"/>
          </a:xfrm>
        </p:spPr>
        <p:txBody>
          <a:bodyPr lIns="0" rIns="0"/>
          <a:lstStyle/>
          <a:p>
            <a:endParaRPr lang="ru-RU"/>
          </a:p>
        </p:txBody>
      </p:sp>
      <p:sp>
        <p:nvSpPr>
          <p:cNvPr id="9" name="Picture Placeholder 9"/>
          <p:cNvSpPr>
            <a:spLocks noGrp="1"/>
          </p:cNvSpPr>
          <p:nvPr>
            <p:ph type="pic" sz="quarter" idx="14"/>
          </p:nvPr>
        </p:nvSpPr>
        <p:spPr>
          <a:xfrm>
            <a:off x="628650" y="368300"/>
            <a:ext cx="3798888" cy="6489700"/>
          </a:xfrm>
        </p:spPr>
        <p:txBody>
          <a:bodyPr/>
          <a:lstStyle/>
          <a:p>
            <a:endParaRPr lang="ru-RU"/>
          </a:p>
        </p:txBody>
      </p:sp>
      <p:sp>
        <p:nvSpPr>
          <p:cNvPr id="3" name="Content Placeholder 2"/>
          <p:cNvSpPr>
            <a:spLocks noGrp="1"/>
          </p:cNvSpPr>
          <p:nvPr>
            <p:ph idx="1"/>
          </p:nvPr>
        </p:nvSpPr>
        <p:spPr/>
        <p:txBody>
          <a:bodyPr>
            <a:noAutofit/>
          </a:bodyPr>
          <a:lstStyle>
            <a:lvl1pPr>
              <a:defRPr sz="21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9F745E6-E921-4934-A07D-0230EFD9C517}" type="datetime1">
              <a:rPr kumimoji="0" lang="ru-RU" sz="1200" b="0" i="0" u="none" strike="noStrike" kern="1200" cap="none" spc="0" normalizeH="0" baseline="0" noProof="0" smtClean="0">
                <a:ln>
                  <a:noFill/>
                </a:ln>
                <a:solidFill>
                  <a:srgbClr val="F2F2F2"/>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dirty="0">
              <a:ln>
                <a:noFill/>
              </a:ln>
              <a:solidFill>
                <a:srgbClr val="F2F2F2"/>
              </a:solidFill>
              <a:effectLst/>
              <a:uLnTx/>
              <a:uFillTx/>
              <a:latin typeface="ALS Wagon"/>
              <a:ea typeface="+mn-ea"/>
              <a:cs typeface="+mn-cs"/>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0D3D78F-CD23-4BB7-8FE3-D8D2331CE12C}" type="slidenum">
              <a:rPr kumimoji="0" lang="ru-RU" sz="1200" b="0" i="0" u="none" strike="noStrike" kern="1200" cap="none" spc="0" normalizeH="0" baseline="0" noProof="0" smtClean="0">
                <a:ln>
                  <a:noFill/>
                </a:ln>
                <a:solidFill>
                  <a:srgbClr val="F2F2F2"/>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F2F2F2"/>
              </a:solidFill>
              <a:effectLst/>
              <a:uLnTx/>
              <a:uFillTx/>
              <a:latin typeface="ALS Wagon"/>
              <a:ea typeface="+mn-ea"/>
              <a:cs typeface="+mn-cs"/>
            </a:endParaRPr>
          </a:p>
        </p:txBody>
      </p:sp>
      <p:sp>
        <p:nvSpPr>
          <p:cNvPr id="7" name="Title 1"/>
          <p:cNvSpPr>
            <a:spLocks noGrp="1"/>
          </p:cNvSpPr>
          <p:nvPr>
            <p:ph type="title"/>
          </p:nvPr>
        </p:nvSpPr>
        <p:spPr>
          <a:xfrm>
            <a:off x="628650" y="365126"/>
            <a:ext cx="7886700" cy="939799"/>
          </a:xfrm>
        </p:spPr>
        <p:txBody>
          <a:bodyPr lIns="0" rIns="0"/>
          <a:lstStyle>
            <a:lvl1pPr>
              <a:defRPr>
                <a:solidFill>
                  <a:schemeClr val="accent5"/>
                </a:solidFill>
              </a:defRPr>
            </a:lvl1pPr>
          </a:lstStyle>
          <a:p>
            <a:r>
              <a:rPr lang="en-US" dirty="0"/>
              <a:t>Click to edit Master title style</a:t>
            </a:r>
            <a:endParaRPr lang="ru-RU" dirty="0"/>
          </a:p>
        </p:txBody>
      </p:sp>
    </p:spTree>
    <p:extLst>
      <p:ext uri="{BB962C8B-B14F-4D97-AF65-F5344CB8AC3E}">
        <p14:creationId xmlns:p14="http://schemas.microsoft.com/office/powerpoint/2010/main" val="3059561542"/>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4" name="Дата 3"/>
          <p:cNvSpPr>
            <a:spLocks noGrp="1"/>
          </p:cNvSpPr>
          <p:nvPr>
            <p:ph type="dt" sz="half" idx="10"/>
          </p:nvPr>
        </p:nvSpPr>
        <p:spPr/>
        <p:txBody>
          <a:bodyPr/>
          <a:lstStyle/>
          <a:p>
            <a:pPr marL="0" marR="0" lvl="0" indent="0" algn="ctr" defTabSz="309563" rtl="0" eaLnBrk="1" fontAlgn="auto" latinLnBrk="0" hangingPunct="0">
              <a:lnSpc>
                <a:spcPct val="100000"/>
              </a:lnSpc>
              <a:spcBef>
                <a:spcPts val="0"/>
              </a:spcBef>
              <a:spcAft>
                <a:spcPts val="0"/>
              </a:spcAft>
              <a:buClrTx/>
              <a:buSzTx/>
              <a:buFontTx/>
              <a:buNone/>
              <a:tabLst/>
              <a:defRPr/>
            </a:pPr>
            <a:fld id="{0F7BECE9-9A69-4866-8A59-E419D7AA5188}" type="datetime1">
              <a:rPr kumimoji="0" lang="ru-RU" sz="1200" b="1" i="0" u="none" strike="noStrike" kern="0" cap="none" spc="0" normalizeH="0" baseline="0" noProof="0" smtClean="0">
                <a:ln>
                  <a:noFill/>
                </a:ln>
                <a:solidFill>
                  <a:prstClr val="black">
                    <a:tint val="75000"/>
                  </a:prstClr>
                </a:solidFill>
                <a:effectLst/>
                <a:uLnTx/>
                <a:uFillTx/>
                <a:latin typeface="Helvetica Neue"/>
                <a:ea typeface="+mn-ea"/>
                <a:cs typeface="+mn-cs"/>
                <a:sym typeface="Helvetica Neue"/>
              </a:rPr>
              <a:pPr marL="0" marR="0" lvl="0" indent="0" algn="ctr" defTabSz="309563" rtl="0" eaLnBrk="1" fontAlgn="auto" latinLnBrk="0" hangingPunct="0">
                <a:lnSpc>
                  <a:spcPct val="100000"/>
                </a:lnSpc>
                <a:spcBef>
                  <a:spcPts val="0"/>
                </a:spcBef>
                <a:spcAft>
                  <a:spcPts val="0"/>
                </a:spcAft>
                <a:buClrTx/>
                <a:buSzTx/>
                <a:buFontTx/>
                <a:buNone/>
                <a:tabLst/>
                <a:defRPr/>
              </a:pPr>
              <a:t>09.06.2022</a:t>
            </a:fld>
            <a:endParaRPr kumimoji="0" lang="ru-RU" sz="1200" b="1" i="0" u="none" strike="noStrike" kern="0" cap="none" spc="0" normalizeH="0" baseline="0" noProof="0">
              <a:ln>
                <a:noFill/>
              </a:ln>
              <a:solidFill>
                <a:prstClr val="black">
                  <a:tint val="75000"/>
                </a:prstClr>
              </a:solidFill>
              <a:effectLst/>
              <a:uLnTx/>
              <a:uFillTx/>
              <a:latin typeface="Helvetica Neue"/>
              <a:ea typeface="+mn-ea"/>
              <a:cs typeface="+mn-cs"/>
              <a:sym typeface="Helvetica Neue"/>
            </a:endParaRPr>
          </a:p>
        </p:txBody>
      </p:sp>
      <p:sp>
        <p:nvSpPr>
          <p:cNvPr id="5" name="Нижний колонтитул 4"/>
          <p:cNvSpPr>
            <a:spLocks noGrp="1"/>
          </p:cNvSpPr>
          <p:nvPr>
            <p:ph type="ftr" sz="quarter" idx="11"/>
          </p:nvPr>
        </p:nvSpPr>
        <p:spPr>
          <a:xfrm>
            <a:off x="3028950" y="6356351"/>
            <a:ext cx="3086100" cy="365125"/>
          </a:xfrm>
          <a:prstGeom prst="rect">
            <a:avLst/>
          </a:prstGeom>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endParaRPr kumimoji="0" lang="ru-RU" sz="1800" b="1" i="0" u="none" strike="noStrike" kern="0" cap="none" spc="0" normalizeH="0" baseline="0" noProof="0">
              <a:ln>
                <a:noFill/>
              </a:ln>
              <a:solidFill>
                <a:prstClr val="black">
                  <a:tint val="75000"/>
                </a:prstClr>
              </a:solidFill>
              <a:effectLst/>
              <a:uLnTx/>
              <a:uFillTx/>
              <a:latin typeface="Helvetica Neue"/>
              <a:ea typeface="+mn-ea"/>
              <a:cs typeface="+mn-cs"/>
              <a:sym typeface="Helvetica Neue"/>
            </a:endParaRPr>
          </a:p>
        </p:txBody>
      </p:sp>
      <p:sp>
        <p:nvSpPr>
          <p:cNvPr id="6" name="Номер слайда 5"/>
          <p:cNvSpPr>
            <a:spLocks noGrp="1"/>
          </p:cNvSpPr>
          <p:nvPr>
            <p:ph type="sldNum" sz="quarter" idx="1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050EE248-486F-4A78-8C7E-0F9FF181C979}" type="slidenum">
              <a:rPr kumimoji="0" lang="ru-RU" sz="1200" b="1" i="0" u="none" strike="noStrike" kern="0" cap="none" spc="0" normalizeH="0" baseline="0" noProof="0" smtClean="0">
                <a:ln>
                  <a:noFill/>
                </a:ln>
                <a:solidFill>
                  <a:prstClr val="black">
                    <a:tint val="75000"/>
                  </a:prstClr>
                </a:solidFill>
                <a:effectLst/>
                <a:uLnTx/>
                <a:uFillTx/>
                <a:latin typeface="Helvetica Neue"/>
                <a:ea typeface="+mn-ea"/>
                <a:cs typeface="+mn-cs"/>
                <a:sym typeface="Helvetica Neue"/>
              </a:rPr>
              <a:pPr marL="0" marR="0" lvl="0" indent="0" algn="l" defTabSz="309563" rtl="0" eaLnBrk="1" fontAlgn="auto" latinLnBrk="0" hangingPunct="0">
                <a:lnSpc>
                  <a:spcPct val="100000"/>
                </a:lnSpc>
                <a:spcBef>
                  <a:spcPts val="0"/>
                </a:spcBef>
                <a:spcAft>
                  <a:spcPts val="0"/>
                </a:spcAft>
                <a:buClrTx/>
                <a:buSzTx/>
                <a:buFontTx/>
                <a:buNone/>
                <a:tabLst/>
                <a:defRPr/>
              </a:pPr>
              <a:t>‹#›</a:t>
            </a:fld>
            <a:endParaRPr kumimoji="0" lang="ru-RU" sz="1200" b="1" i="0" u="none" strike="noStrike" kern="0" cap="none" spc="0" normalizeH="0" baseline="0" noProof="0">
              <a:ln>
                <a:noFill/>
              </a:ln>
              <a:solidFill>
                <a:prstClr val="black">
                  <a:tint val="75000"/>
                </a:prstClr>
              </a:solidFill>
              <a:effectLst/>
              <a:uLnTx/>
              <a:uFillTx/>
              <a:latin typeface="Helvetica Neue"/>
              <a:ea typeface="+mn-ea"/>
              <a:cs typeface="+mn-cs"/>
              <a:sym typeface="Helvetica Neue"/>
            </a:endParaRPr>
          </a:p>
        </p:txBody>
      </p:sp>
    </p:spTree>
    <p:extLst>
      <p:ext uri="{BB962C8B-B14F-4D97-AF65-F5344CB8AC3E}">
        <p14:creationId xmlns:p14="http://schemas.microsoft.com/office/powerpoint/2010/main" val="4018267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4" name="Дата 3"/>
          <p:cNvSpPr>
            <a:spLocks noGrp="1"/>
          </p:cNvSpPr>
          <p:nvPr>
            <p:ph type="dt" sz="half" idx="10"/>
          </p:nvPr>
        </p:nvSpPr>
        <p:spPr/>
        <p:txBody>
          <a:bodyPr/>
          <a:lstStyle/>
          <a:p>
            <a:pPr marL="0" marR="0" lvl="0" indent="0" algn="ctr" defTabSz="309563" rtl="0" eaLnBrk="1" fontAlgn="auto" latinLnBrk="0" hangingPunct="0">
              <a:lnSpc>
                <a:spcPct val="100000"/>
              </a:lnSpc>
              <a:spcBef>
                <a:spcPts val="0"/>
              </a:spcBef>
              <a:spcAft>
                <a:spcPts val="0"/>
              </a:spcAft>
              <a:buClrTx/>
              <a:buSzTx/>
              <a:buFontTx/>
              <a:buNone/>
              <a:tabLst/>
              <a:defRPr/>
            </a:pPr>
            <a:fld id="{0F7BECE9-9A69-4866-8A59-E419D7AA5188}" type="datetime1">
              <a:rPr kumimoji="0" lang="ru-RU" sz="1200" b="1" i="0" u="none" strike="noStrike" kern="0" cap="none" spc="0" normalizeH="0" baseline="0" noProof="0" smtClean="0">
                <a:ln>
                  <a:noFill/>
                </a:ln>
                <a:solidFill>
                  <a:prstClr val="black">
                    <a:tint val="75000"/>
                  </a:prstClr>
                </a:solidFill>
                <a:effectLst/>
                <a:uLnTx/>
                <a:uFillTx/>
                <a:latin typeface="Helvetica Neue"/>
                <a:ea typeface="+mn-ea"/>
                <a:cs typeface="+mn-cs"/>
                <a:sym typeface="Helvetica Neue"/>
              </a:rPr>
              <a:pPr marL="0" marR="0" lvl="0" indent="0" algn="ctr" defTabSz="309563" rtl="0" eaLnBrk="1" fontAlgn="auto" latinLnBrk="0" hangingPunct="0">
                <a:lnSpc>
                  <a:spcPct val="100000"/>
                </a:lnSpc>
                <a:spcBef>
                  <a:spcPts val="0"/>
                </a:spcBef>
                <a:spcAft>
                  <a:spcPts val="0"/>
                </a:spcAft>
                <a:buClrTx/>
                <a:buSzTx/>
                <a:buFontTx/>
                <a:buNone/>
                <a:tabLst/>
                <a:defRPr/>
              </a:pPr>
              <a:t>09.06.2022</a:t>
            </a:fld>
            <a:endParaRPr kumimoji="0" lang="ru-RU" sz="1200" b="1" i="0" u="none" strike="noStrike" kern="0" cap="none" spc="0" normalizeH="0" baseline="0" noProof="0">
              <a:ln>
                <a:noFill/>
              </a:ln>
              <a:solidFill>
                <a:prstClr val="black">
                  <a:tint val="75000"/>
                </a:prstClr>
              </a:solidFill>
              <a:effectLst/>
              <a:uLnTx/>
              <a:uFillTx/>
              <a:latin typeface="Helvetica Neue"/>
              <a:ea typeface="+mn-ea"/>
              <a:cs typeface="+mn-cs"/>
              <a:sym typeface="Helvetica Neue"/>
            </a:endParaRPr>
          </a:p>
        </p:txBody>
      </p:sp>
      <p:sp>
        <p:nvSpPr>
          <p:cNvPr id="5" name="Нижний колонтитул 4"/>
          <p:cNvSpPr>
            <a:spLocks noGrp="1"/>
          </p:cNvSpPr>
          <p:nvPr>
            <p:ph type="ftr" sz="quarter" idx="11"/>
          </p:nvPr>
        </p:nvSpPr>
        <p:spPr>
          <a:xfrm>
            <a:off x="3028950" y="6356351"/>
            <a:ext cx="3086100" cy="365125"/>
          </a:xfrm>
          <a:prstGeom prst="rect">
            <a:avLst/>
          </a:prstGeom>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endParaRPr kumimoji="0" lang="ru-RU" sz="1800" b="1" i="0" u="none" strike="noStrike" kern="0" cap="none" spc="0" normalizeH="0" baseline="0" noProof="0">
              <a:ln>
                <a:noFill/>
              </a:ln>
              <a:solidFill>
                <a:prstClr val="black">
                  <a:tint val="75000"/>
                </a:prstClr>
              </a:solidFill>
              <a:effectLst/>
              <a:uLnTx/>
              <a:uFillTx/>
              <a:latin typeface="Helvetica Neue"/>
              <a:ea typeface="+mn-ea"/>
              <a:cs typeface="+mn-cs"/>
              <a:sym typeface="Helvetica Neue"/>
            </a:endParaRPr>
          </a:p>
        </p:txBody>
      </p:sp>
      <p:sp>
        <p:nvSpPr>
          <p:cNvPr id="6" name="Номер слайда 5"/>
          <p:cNvSpPr>
            <a:spLocks noGrp="1"/>
          </p:cNvSpPr>
          <p:nvPr>
            <p:ph type="sldNum" sz="quarter" idx="1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050EE248-486F-4A78-8C7E-0F9FF181C979}" type="slidenum">
              <a:rPr kumimoji="0" lang="ru-RU" sz="1200" b="1" i="0" u="none" strike="noStrike" kern="0" cap="none" spc="0" normalizeH="0" baseline="0" noProof="0" smtClean="0">
                <a:ln>
                  <a:noFill/>
                </a:ln>
                <a:solidFill>
                  <a:prstClr val="black">
                    <a:tint val="75000"/>
                  </a:prstClr>
                </a:solidFill>
                <a:effectLst/>
                <a:uLnTx/>
                <a:uFillTx/>
                <a:latin typeface="Helvetica Neue"/>
                <a:ea typeface="+mn-ea"/>
                <a:cs typeface="+mn-cs"/>
                <a:sym typeface="Helvetica Neue"/>
              </a:rPr>
              <a:pPr marL="0" marR="0" lvl="0" indent="0" algn="l" defTabSz="309563" rtl="0" eaLnBrk="1" fontAlgn="auto" latinLnBrk="0" hangingPunct="0">
                <a:lnSpc>
                  <a:spcPct val="100000"/>
                </a:lnSpc>
                <a:spcBef>
                  <a:spcPts val="0"/>
                </a:spcBef>
                <a:spcAft>
                  <a:spcPts val="0"/>
                </a:spcAft>
                <a:buClrTx/>
                <a:buSzTx/>
                <a:buFontTx/>
                <a:buNone/>
                <a:tabLst/>
                <a:defRPr/>
              </a:pPr>
              <a:t>‹#›</a:t>
            </a:fld>
            <a:endParaRPr kumimoji="0" lang="ru-RU" sz="1200" b="1" i="0" u="none" strike="noStrike" kern="0" cap="none" spc="0" normalizeH="0" baseline="0" noProof="0">
              <a:ln>
                <a:noFill/>
              </a:ln>
              <a:solidFill>
                <a:prstClr val="black">
                  <a:tint val="75000"/>
                </a:prstClr>
              </a:solidFill>
              <a:effectLst/>
              <a:uLnTx/>
              <a:uFillTx/>
              <a:latin typeface="Helvetica Neue"/>
              <a:ea typeface="+mn-ea"/>
              <a:cs typeface="+mn-cs"/>
              <a:sym typeface="Helvetica Neue"/>
            </a:endParaRPr>
          </a:p>
        </p:txBody>
      </p:sp>
    </p:spTree>
    <p:extLst>
      <p:ext uri="{BB962C8B-B14F-4D97-AF65-F5344CB8AC3E}">
        <p14:creationId xmlns:p14="http://schemas.microsoft.com/office/powerpoint/2010/main" val="17432352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4" name="Дата 3"/>
          <p:cNvSpPr>
            <a:spLocks noGrp="1"/>
          </p:cNvSpPr>
          <p:nvPr>
            <p:ph type="dt" sz="half" idx="10"/>
          </p:nvPr>
        </p:nvSpPr>
        <p:spPr/>
        <p:txBody>
          <a:bodyPr/>
          <a:lstStyle/>
          <a:p>
            <a:pPr marL="0" marR="0" lvl="0" indent="0" algn="ctr" defTabSz="309563" rtl="0" eaLnBrk="1" fontAlgn="auto" latinLnBrk="0" hangingPunct="0">
              <a:lnSpc>
                <a:spcPct val="100000"/>
              </a:lnSpc>
              <a:spcBef>
                <a:spcPts val="0"/>
              </a:spcBef>
              <a:spcAft>
                <a:spcPts val="0"/>
              </a:spcAft>
              <a:buClrTx/>
              <a:buSzTx/>
              <a:buFontTx/>
              <a:buNone/>
              <a:tabLst/>
              <a:defRPr/>
            </a:pPr>
            <a:fld id="{0F7BECE9-9A69-4866-8A59-E419D7AA5188}" type="datetime1">
              <a:rPr kumimoji="0" lang="ru-RU" sz="1200" b="1" i="0" u="none" strike="noStrike" kern="0" cap="none" spc="0" normalizeH="0" baseline="0" noProof="0" smtClean="0">
                <a:ln>
                  <a:noFill/>
                </a:ln>
                <a:solidFill>
                  <a:prstClr val="black">
                    <a:tint val="75000"/>
                  </a:prstClr>
                </a:solidFill>
                <a:effectLst/>
                <a:uLnTx/>
                <a:uFillTx/>
                <a:latin typeface="Helvetica Neue"/>
                <a:ea typeface="+mn-ea"/>
                <a:cs typeface="+mn-cs"/>
                <a:sym typeface="Helvetica Neue"/>
              </a:rPr>
              <a:pPr marL="0" marR="0" lvl="0" indent="0" algn="ctr" defTabSz="309563" rtl="0" eaLnBrk="1" fontAlgn="auto" latinLnBrk="0" hangingPunct="0">
                <a:lnSpc>
                  <a:spcPct val="100000"/>
                </a:lnSpc>
                <a:spcBef>
                  <a:spcPts val="0"/>
                </a:spcBef>
                <a:spcAft>
                  <a:spcPts val="0"/>
                </a:spcAft>
                <a:buClrTx/>
                <a:buSzTx/>
                <a:buFontTx/>
                <a:buNone/>
                <a:tabLst/>
                <a:defRPr/>
              </a:pPr>
              <a:t>09.06.2022</a:t>
            </a:fld>
            <a:endParaRPr kumimoji="0" lang="ru-RU" sz="1200" b="1" i="0" u="none" strike="noStrike" kern="0" cap="none" spc="0" normalizeH="0" baseline="0" noProof="0">
              <a:ln>
                <a:noFill/>
              </a:ln>
              <a:solidFill>
                <a:prstClr val="black">
                  <a:tint val="75000"/>
                </a:prstClr>
              </a:solidFill>
              <a:effectLst/>
              <a:uLnTx/>
              <a:uFillTx/>
              <a:latin typeface="Helvetica Neue"/>
              <a:ea typeface="+mn-ea"/>
              <a:cs typeface="+mn-cs"/>
              <a:sym typeface="Helvetica Neue"/>
            </a:endParaRPr>
          </a:p>
        </p:txBody>
      </p:sp>
      <p:sp>
        <p:nvSpPr>
          <p:cNvPr id="5" name="Нижний колонтитул 4"/>
          <p:cNvSpPr>
            <a:spLocks noGrp="1"/>
          </p:cNvSpPr>
          <p:nvPr>
            <p:ph type="ftr" sz="quarter" idx="11"/>
          </p:nvPr>
        </p:nvSpPr>
        <p:spPr>
          <a:xfrm>
            <a:off x="3028950" y="6356351"/>
            <a:ext cx="3086100" cy="365125"/>
          </a:xfrm>
          <a:prstGeom prst="rect">
            <a:avLst/>
          </a:prstGeom>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endParaRPr kumimoji="0" lang="ru-RU" sz="1800" b="1" i="0" u="none" strike="noStrike" kern="0" cap="none" spc="0" normalizeH="0" baseline="0" noProof="0">
              <a:ln>
                <a:noFill/>
              </a:ln>
              <a:solidFill>
                <a:prstClr val="black">
                  <a:tint val="75000"/>
                </a:prstClr>
              </a:solidFill>
              <a:effectLst/>
              <a:uLnTx/>
              <a:uFillTx/>
              <a:latin typeface="Helvetica Neue"/>
              <a:ea typeface="+mn-ea"/>
              <a:cs typeface="+mn-cs"/>
              <a:sym typeface="Helvetica Neue"/>
            </a:endParaRPr>
          </a:p>
        </p:txBody>
      </p:sp>
      <p:sp>
        <p:nvSpPr>
          <p:cNvPr id="6" name="Номер слайда 5"/>
          <p:cNvSpPr>
            <a:spLocks noGrp="1"/>
          </p:cNvSpPr>
          <p:nvPr>
            <p:ph type="sldNum" sz="quarter" idx="1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050EE248-486F-4A78-8C7E-0F9FF181C979}" type="slidenum">
              <a:rPr kumimoji="0" lang="ru-RU" sz="1200" b="1" i="0" u="none" strike="noStrike" kern="0" cap="none" spc="0" normalizeH="0" baseline="0" noProof="0" smtClean="0">
                <a:ln>
                  <a:noFill/>
                </a:ln>
                <a:solidFill>
                  <a:prstClr val="black">
                    <a:tint val="75000"/>
                  </a:prstClr>
                </a:solidFill>
                <a:effectLst/>
                <a:uLnTx/>
                <a:uFillTx/>
                <a:latin typeface="Helvetica Neue"/>
                <a:ea typeface="+mn-ea"/>
                <a:cs typeface="+mn-cs"/>
                <a:sym typeface="Helvetica Neue"/>
              </a:rPr>
              <a:pPr marL="0" marR="0" lvl="0" indent="0" algn="l" defTabSz="309563" rtl="0" eaLnBrk="1" fontAlgn="auto" latinLnBrk="0" hangingPunct="0">
                <a:lnSpc>
                  <a:spcPct val="100000"/>
                </a:lnSpc>
                <a:spcBef>
                  <a:spcPts val="0"/>
                </a:spcBef>
                <a:spcAft>
                  <a:spcPts val="0"/>
                </a:spcAft>
                <a:buClrTx/>
                <a:buSzTx/>
                <a:buFontTx/>
                <a:buNone/>
                <a:tabLst/>
                <a:defRPr/>
              </a:pPr>
              <a:t>‹#›</a:t>
            </a:fld>
            <a:endParaRPr kumimoji="0" lang="ru-RU" sz="1200" b="1" i="0" u="none" strike="noStrike" kern="0" cap="none" spc="0" normalizeH="0" baseline="0" noProof="0">
              <a:ln>
                <a:noFill/>
              </a:ln>
              <a:solidFill>
                <a:prstClr val="black">
                  <a:tint val="75000"/>
                </a:prstClr>
              </a:solidFill>
              <a:effectLst/>
              <a:uLnTx/>
              <a:uFillTx/>
              <a:latin typeface="Helvetica Neue"/>
              <a:ea typeface="+mn-ea"/>
              <a:cs typeface="+mn-cs"/>
              <a:sym typeface="Helvetica Neue"/>
            </a:endParaRPr>
          </a:p>
        </p:txBody>
      </p:sp>
    </p:spTree>
    <p:extLst>
      <p:ext uri="{BB962C8B-B14F-4D97-AF65-F5344CB8AC3E}">
        <p14:creationId xmlns:p14="http://schemas.microsoft.com/office/powerpoint/2010/main" val="2169032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Титульный слайд">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3671888" y="1005693"/>
            <a:ext cx="4860925" cy="4860925"/>
          </a:xfrm>
        </p:spPr>
        <p:txBody>
          <a:bodyPr/>
          <a:lstStyle/>
          <a:p>
            <a:r>
              <a:rPr lang="ru-RU"/>
              <a:t>Вставка рисунка</a:t>
            </a:r>
          </a:p>
        </p:txBody>
      </p:sp>
      <p:sp>
        <p:nvSpPr>
          <p:cNvPr id="2" name="Title 1"/>
          <p:cNvSpPr>
            <a:spLocks noGrp="1"/>
          </p:cNvSpPr>
          <p:nvPr>
            <p:ph type="ctrTitle" hasCustomPrompt="1"/>
          </p:nvPr>
        </p:nvSpPr>
        <p:spPr>
          <a:xfrm>
            <a:off x="611188" y="1304925"/>
            <a:ext cx="5310289" cy="2131231"/>
          </a:xfrm>
        </p:spPr>
        <p:txBody>
          <a:bodyPr lIns="0" rIns="0" anchor="b">
            <a:noAutofit/>
          </a:bodyPr>
          <a:lstStyle>
            <a:lvl1pPr algn="l">
              <a:lnSpc>
                <a:spcPts val="4400"/>
              </a:lnSpc>
              <a:defRPr sz="4000">
                <a:solidFill>
                  <a:schemeClr val="tx2"/>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11188" y="3602038"/>
            <a:ext cx="5310289" cy="1655762"/>
          </a:xfrm>
        </p:spPr>
        <p:txBody>
          <a:bodyPr lIns="0" rIns="0">
            <a:noAutofit/>
          </a:bodyPr>
          <a:lstStyle>
            <a:lvl1pPr marL="0" indent="0" algn="l">
              <a:lnSpc>
                <a:spcPts val="26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188" y="368300"/>
            <a:ext cx="1795818" cy="519421"/>
          </a:xfrm>
          <a:prstGeom prst="rect">
            <a:avLst/>
          </a:prstGeom>
        </p:spPr>
      </p:pic>
    </p:spTree>
    <p:extLst>
      <p:ext uri="{BB962C8B-B14F-4D97-AF65-F5344CB8AC3E}">
        <p14:creationId xmlns:p14="http://schemas.microsoft.com/office/powerpoint/2010/main" val="25137502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7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716463" y="368300"/>
            <a:ext cx="3816350" cy="6489700"/>
          </a:xfrm>
        </p:spPr>
        <p:txBody>
          <a:bodyPr/>
          <a:lstStyle/>
          <a:p>
            <a:endParaRPr lang="ru-RU"/>
          </a:p>
        </p:txBody>
      </p:sp>
      <p:sp>
        <p:nvSpPr>
          <p:cNvPr id="10" name="Picture Placeholder 9"/>
          <p:cNvSpPr>
            <a:spLocks noGrp="1"/>
          </p:cNvSpPr>
          <p:nvPr>
            <p:ph type="pic" sz="quarter" idx="14"/>
          </p:nvPr>
        </p:nvSpPr>
        <p:spPr>
          <a:xfrm>
            <a:off x="628650" y="368300"/>
            <a:ext cx="3798888" cy="6489700"/>
          </a:xfrm>
        </p:spPr>
        <p:txBody>
          <a:bodyPr/>
          <a:lstStyle/>
          <a:p>
            <a:endParaRPr lang="ru-RU"/>
          </a:p>
        </p:txBody>
      </p:sp>
      <p:sp>
        <p:nvSpPr>
          <p:cNvPr id="3" name="Content Placeholder 2"/>
          <p:cNvSpPr>
            <a:spLocks noGrp="1"/>
          </p:cNvSpPr>
          <p:nvPr>
            <p:ph idx="1"/>
          </p:nvPr>
        </p:nvSpPr>
        <p:spPr/>
        <p:txBody>
          <a:bodyPr lIns="0" rIns="0">
            <a:noAutofit/>
          </a:bodyPr>
          <a:lstStyle>
            <a:lvl1pPr>
              <a:lnSpc>
                <a:spcPct val="90000"/>
              </a:lnSpc>
              <a:defRPr sz="2100"/>
            </a:lvl1pPr>
            <a:lvl2pPr>
              <a:lnSpc>
                <a:spcPct val="90000"/>
              </a:lnSpc>
              <a:defRPr sz="1800"/>
            </a:lvl2pPr>
            <a:lvl3pPr>
              <a:lnSpc>
                <a:spcPct val="90000"/>
              </a:lnSpc>
              <a:defRPr sz="1600"/>
            </a:lvl3pPr>
            <a:lvl4pPr>
              <a:lnSpc>
                <a:spcPct val="90000"/>
              </a:lnSpc>
              <a:defRPr sz="1400"/>
            </a:lvl4pPr>
            <a:lvl5pPr>
              <a:lnSpc>
                <a:spcPct val="9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5"/>
          </p:nvPr>
        </p:nvSpPr>
        <p:spPr>
          <a:xfrm>
            <a:off x="628650" y="4414837"/>
            <a:ext cx="1747838" cy="1747838"/>
          </a:xfrm>
        </p:spPr>
        <p:txBody>
          <a:bodyPr/>
          <a:lstStyle/>
          <a:p>
            <a:endParaRPr lang="ru-RU" dirty="0"/>
          </a:p>
        </p:txBody>
      </p:sp>
      <p:sp>
        <p:nvSpPr>
          <p:cNvPr id="11" name="Picture Placeholder 4"/>
          <p:cNvSpPr>
            <a:spLocks noGrp="1"/>
          </p:cNvSpPr>
          <p:nvPr>
            <p:ph type="pic" sz="quarter" idx="16"/>
          </p:nvPr>
        </p:nvSpPr>
        <p:spPr>
          <a:xfrm>
            <a:off x="2669381" y="4414837"/>
            <a:ext cx="1747838" cy="1747838"/>
          </a:xfrm>
        </p:spPr>
        <p:txBody>
          <a:bodyPr/>
          <a:lstStyle/>
          <a:p>
            <a:endParaRPr lang="ru-RU" dirty="0"/>
          </a:p>
        </p:txBody>
      </p:sp>
      <p:sp>
        <p:nvSpPr>
          <p:cNvPr id="12" name="Picture Placeholder 4"/>
          <p:cNvSpPr>
            <a:spLocks noGrp="1"/>
          </p:cNvSpPr>
          <p:nvPr>
            <p:ph type="pic" sz="quarter" idx="17"/>
          </p:nvPr>
        </p:nvSpPr>
        <p:spPr>
          <a:xfrm>
            <a:off x="4726781" y="4414837"/>
            <a:ext cx="1747838" cy="1747838"/>
          </a:xfrm>
        </p:spPr>
        <p:txBody>
          <a:bodyPr/>
          <a:lstStyle/>
          <a:p>
            <a:endParaRPr lang="ru-RU" dirty="0"/>
          </a:p>
        </p:txBody>
      </p:sp>
      <p:sp>
        <p:nvSpPr>
          <p:cNvPr id="13" name="Picture Placeholder 4"/>
          <p:cNvSpPr>
            <a:spLocks noGrp="1"/>
          </p:cNvSpPr>
          <p:nvPr>
            <p:ph type="pic" sz="quarter" idx="18"/>
          </p:nvPr>
        </p:nvSpPr>
        <p:spPr>
          <a:xfrm>
            <a:off x="6767512" y="4414837"/>
            <a:ext cx="1747838" cy="1747838"/>
          </a:xfrm>
        </p:spPr>
        <p:txBody>
          <a:bodyPr/>
          <a:lstStyle/>
          <a:p>
            <a:endParaRPr lang="ru-RU" dirty="0"/>
          </a:p>
        </p:txBody>
      </p:sp>
      <p:sp>
        <p:nvSpPr>
          <p:cNvPr id="4" name="Date Placeholder 3"/>
          <p:cNvSpPr>
            <a:spLocks noGrp="1"/>
          </p:cNvSpPr>
          <p:nvPr>
            <p:ph type="dt" sz="half" idx="10"/>
          </p:nvPr>
        </p:nvSpPr>
        <p:spPr/>
        <p:txBody>
          <a:bodyPr/>
          <a:lstStyle/>
          <a:p>
            <a:fld id="{79AF0CEE-B6CC-4CC9-93ED-F96CC3BD0D0D}" type="datetime1">
              <a:rPr lang="ru-RU" smtClean="0"/>
              <a:t>09.06.2022</a:t>
            </a:fld>
            <a:endParaRPr lang="ru-RU"/>
          </a:p>
        </p:txBody>
      </p:sp>
      <p:sp>
        <p:nvSpPr>
          <p:cNvPr id="6" name="Slide Number Placeholder 5"/>
          <p:cNvSpPr>
            <a:spLocks noGrp="1"/>
          </p:cNvSpPr>
          <p:nvPr>
            <p:ph type="sldNum" sz="quarter" idx="12"/>
          </p:nvPr>
        </p:nvSpPr>
        <p:spPr/>
        <p:txBody>
          <a:bodyPr/>
          <a:lstStyle/>
          <a:p>
            <a:fld id="{40D3D78F-CD23-4BB7-8FE3-D8D2331CE12C}" type="slidenum">
              <a:rPr lang="ru-RU" smtClean="0"/>
              <a:t>‹#›</a:t>
            </a:fld>
            <a:endParaRPr lang="ru-RU"/>
          </a:p>
        </p:txBody>
      </p:sp>
      <p:sp>
        <p:nvSpPr>
          <p:cNvPr id="7" name="Title 1"/>
          <p:cNvSpPr>
            <a:spLocks noGrp="1"/>
          </p:cNvSpPr>
          <p:nvPr>
            <p:ph type="title"/>
          </p:nvPr>
        </p:nvSpPr>
        <p:spPr>
          <a:xfrm>
            <a:off x="628650" y="365126"/>
            <a:ext cx="7886700" cy="939799"/>
          </a:xfrm>
        </p:spPr>
        <p:txBody>
          <a:bodyPr lIns="0" rIns="0"/>
          <a:lstStyle/>
          <a:p>
            <a:r>
              <a:rPr lang="en-US"/>
              <a:t>Click to edit Master title style</a:t>
            </a:r>
            <a:endParaRPr lang="ru-RU"/>
          </a:p>
        </p:txBody>
      </p:sp>
    </p:spTree>
    <p:extLst>
      <p:ext uri="{BB962C8B-B14F-4D97-AF65-F5344CB8AC3E}">
        <p14:creationId xmlns:p14="http://schemas.microsoft.com/office/powerpoint/2010/main" val="277485751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dark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188" y="1304925"/>
            <a:ext cx="5310289" cy="2131231"/>
          </a:xfrm>
        </p:spPr>
        <p:txBody>
          <a:bodyPr lIns="0" rIns="0" anchor="b">
            <a:noAutofit/>
          </a:bodyPr>
          <a:lstStyle>
            <a:lvl1pPr algn="l">
              <a:lnSpc>
                <a:spcPts val="4400"/>
              </a:lnSpc>
              <a:defRPr sz="4000">
                <a:solidFill>
                  <a:schemeClr val="accent5"/>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11188" y="3602038"/>
            <a:ext cx="5310289" cy="1655762"/>
          </a:xfrm>
        </p:spPr>
        <p:txBody>
          <a:bodyPr lIns="0" rIns="0">
            <a:noAutofit/>
          </a:bodyPr>
          <a:lstStyle>
            <a:lvl1pPr marL="0" indent="0" algn="l">
              <a:lnSpc>
                <a:spcPts val="2600"/>
              </a:lnSpc>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F2F2F2"/>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F2F2F2"/>
              </a:solidFill>
              <a:effectLst/>
              <a:uLnTx/>
              <a:uFillTx/>
              <a:latin typeface="ALS Wagon"/>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188" y="368478"/>
            <a:ext cx="1795818" cy="519065"/>
          </a:xfrm>
          <a:prstGeom prst="rect">
            <a:avLst/>
          </a:prstGeom>
        </p:spPr>
      </p:pic>
      <p:sp>
        <p:nvSpPr>
          <p:cNvPr id="7" name="Picture Placeholder 6"/>
          <p:cNvSpPr>
            <a:spLocks noGrp="1"/>
          </p:cNvSpPr>
          <p:nvPr>
            <p:ph type="pic" sz="quarter" idx="11"/>
          </p:nvPr>
        </p:nvSpPr>
        <p:spPr>
          <a:xfrm>
            <a:off x="3671888" y="1005693"/>
            <a:ext cx="4860925" cy="4860925"/>
          </a:xfrm>
        </p:spPr>
        <p:txBody>
          <a:bodyPr/>
          <a:lstStyle/>
          <a:p>
            <a:r>
              <a:rPr lang="ru-RU"/>
              <a:t>Вставка рисунка</a:t>
            </a:r>
            <a:endParaRPr lang="ru-RU" dirty="0"/>
          </a:p>
        </p:txBody>
      </p:sp>
    </p:spTree>
    <p:extLst>
      <p:ext uri="{BB962C8B-B14F-4D97-AF65-F5344CB8AC3E}">
        <p14:creationId xmlns:p14="http://schemas.microsoft.com/office/powerpoint/2010/main" val="35612650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7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Заголовок и объект">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716463" y="368300"/>
            <a:ext cx="3816350" cy="6489700"/>
          </a:xfrm>
        </p:spPr>
        <p:txBody>
          <a:bodyPr/>
          <a:lstStyle/>
          <a:p>
            <a:r>
              <a:rPr lang="ru-RU"/>
              <a:t>Вставка рисунка</a:t>
            </a:r>
          </a:p>
        </p:txBody>
      </p:sp>
      <p:sp>
        <p:nvSpPr>
          <p:cNvPr id="10" name="Picture Placeholder 9"/>
          <p:cNvSpPr>
            <a:spLocks noGrp="1"/>
          </p:cNvSpPr>
          <p:nvPr>
            <p:ph type="pic" sz="quarter" idx="14"/>
          </p:nvPr>
        </p:nvSpPr>
        <p:spPr>
          <a:xfrm>
            <a:off x="628650" y="368300"/>
            <a:ext cx="3798888" cy="6489700"/>
          </a:xfrm>
        </p:spPr>
        <p:txBody>
          <a:bodyPr/>
          <a:lstStyle/>
          <a:p>
            <a:r>
              <a:rPr lang="ru-RU"/>
              <a:t>Вставка рисунка</a:t>
            </a:r>
          </a:p>
        </p:txBody>
      </p:sp>
      <p:sp>
        <p:nvSpPr>
          <p:cNvPr id="3" name="Content Placeholder 2"/>
          <p:cNvSpPr>
            <a:spLocks noGrp="1"/>
          </p:cNvSpPr>
          <p:nvPr>
            <p:ph idx="1"/>
          </p:nvPr>
        </p:nvSpPr>
        <p:spPr/>
        <p:txBody>
          <a:bodyPr lIns="0" rIns="0">
            <a:noAutofit/>
          </a:bodyPr>
          <a:lstStyle>
            <a:lvl1pPr>
              <a:lnSpc>
                <a:spcPct val="90000"/>
              </a:lnSpc>
              <a:defRPr sz="2100"/>
            </a:lvl1pPr>
            <a:lvl2pPr>
              <a:lnSpc>
                <a:spcPct val="90000"/>
              </a:lnSpc>
              <a:defRPr sz="1800"/>
            </a:lvl2pPr>
            <a:lvl3pPr>
              <a:lnSpc>
                <a:spcPct val="90000"/>
              </a:lnSpc>
              <a:defRPr sz="1600"/>
            </a:lvl3pPr>
            <a:lvl4pPr>
              <a:lnSpc>
                <a:spcPct val="90000"/>
              </a:lnSpc>
              <a:defRPr sz="1400"/>
            </a:lvl4pPr>
            <a:lvl5pPr>
              <a:lnSpc>
                <a:spcPct val="90000"/>
              </a:lnSpc>
              <a:defRPr sz="12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Picture Placeholder 4"/>
          <p:cNvSpPr>
            <a:spLocks noGrp="1"/>
          </p:cNvSpPr>
          <p:nvPr>
            <p:ph type="pic" sz="quarter" idx="15"/>
          </p:nvPr>
        </p:nvSpPr>
        <p:spPr>
          <a:xfrm>
            <a:off x="628650" y="4414837"/>
            <a:ext cx="1747838" cy="1747838"/>
          </a:xfrm>
        </p:spPr>
        <p:txBody>
          <a:bodyPr/>
          <a:lstStyle/>
          <a:p>
            <a:r>
              <a:rPr lang="ru-RU"/>
              <a:t>Вставка рисунка</a:t>
            </a:r>
            <a:endParaRPr lang="ru-RU" dirty="0"/>
          </a:p>
        </p:txBody>
      </p:sp>
      <p:sp>
        <p:nvSpPr>
          <p:cNvPr id="11" name="Picture Placeholder 4"/>
          <p:cNvSpPr>
            <a:spLocks noGrp="1"/>
          </p:cNvSpPr>
          <p:nvPr>
            <p:ph type="pic" sz="quarter" idx="16"/>
          </p:nvPr>
        </p:nvSpPr>
        <p:spPr>
          <a:xfrm>
            <a:off x="2669381" y="4414837"/>
            <a:ext cx="1747838" cy="1747838"/>
          </a:xfrm>
        </p:spPr>
        <p:txBody>
          <a:bodyPr/>
          <a:lstStyle/>
          <a:p>
            <a:r>
              <a:rPr lang="ru-RU"/>
              <a:t>Вставка рисунка</a:t>
            </a:r>
            <a:endParaRPr lang="ru-RU" dirty="0"/>
          </a:p>
        </p:txBody>
      </p:sp>
      <p:sp>
        <p:nvSpPr>
          <p:cNvPr id="12" name="Picture Placeholder 4"/>
          <p:cNvSpPr>
            <a:spLocks noGrp="1"/>
          </p:cNvSpPr>
          <p:nvPr>
            <p:ph type="pic" sz="quarter" idx="17"/>
          </p:nvPr>
        </p:nvSpPr>
        <p:spPr>
          <a:xfrm>
            <a:off x="4726781" y="4414837"/>
            <a:ext cx="1747838" cy="1747838"/>
          </a:xfrm>
        </p:spPr>
        <p:txBody>
          <a:bodyPr/>
          <a:lstStyle/>
          <a:p>
            <a:r>
              <a:rPr lang="ru-RU"/>
              <a:t>Вставка рисунка</a:t>
            </a:r>
            <a:endParaRPr lang="ru-RU" dirty="0"/>
          </a:p>
        </p:txBody>
      </p:sp>
      <p:sp>
        <p:nvSpPr>
          <p:cNvPr id="13" name="Picture Placeholder 4"/>
          <p:cNvSpPr>
            <a:spLocks noGrp="1"/>
          </p:cNvSpPr>
          <p:nvPr>
            <p:ph type="pic" sz="quarter" idx="18"/>
          </p:nvPr>
        </p:nvSpPr>
        <p:spPr>
          <a:xfrm>
            <a:off x="6767512" y="4414837"/>
            <a:ext cx="1747838" cy="1747838"/>
          </a:xfrm>
        </p:spPr>
        <p:txBody>
          <a:bodyPr/>
          <a:lstStyle/>
          <a:p>
            <a:r>
              <a:rPr lang="ru-RU"/>
              <a:t>Вставка рисунка</a:t>
            </a:r>
            <a:endParaRPr lang="ru-RU" dirty="0"/>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7" name="Title 1"/>
          <p:cNvSpPr>
            <a:spLocks noGrp="1"/>
          </p:cNvSpPr>
          <p:nvPr>
            <p:ph type="title"/>
          </p:nvPr>
        </p:nvSpPr>
        <p:spPr>
          <a:xfrm>
            <a:off x="628650" y="365126"/>
            <a:ext cx="7886700" cy="939799"/>
          </a:xfrm>
        </p:spPr>
        <p:txBody>
          <a:bodyPr lIns="0" rIns="0"/>
          <a:lstStyle/>
          <a:p>
            <a:r>
              <a:rPr lang="ru-RU"/>
              <a:t>Образец заголовка</a:t>
            </a:r>
          </a:p>
        </p:txBody>
      </p:sp>
    </p:spTree>
    <p:extLst>
      <p:ext uri="{BB962C8B-B14F-4D97-AF65-F5344CB8AC3E}">
        <p14:creationId xmlns:p14="http://schemas.microsoft.com/office/powerpoint/2010/main" val="268408178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ontent dar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716463" y="368299"/>
            <a:ext cx="3816350" cy="6489701"/>
          </a:xfrm>
        </p:spPr>
        <p:txBody>
          <a:bodyPr lIns="0" rIns="0"/>
          <a:lstStyle/>
          <a:p>
            <a:r>
              <a:rPr lang="ru-RU"/>
              <a:t>Вставка рисунка</a:t>
            </a:r>
          </a:p>
        </p:txBody>
      </p:sp>
      <p:sp>
        <p:nvSpPr>
          <p:cNvPr id="9" name="Picture Placeholder 9"/>
          <p:cNvSpPr>
            <a:spLocks noGrp="1"/>
          </p:cNvSpPr>
          <p:nvPr>
            <p:ph type="pic" sz="quarter" idx="14"/>
          </p:nvPr>
        </p:nvSpPr>
        <p:spPr>
          <a:xfrm>
            <a:off x="628650" y="368300"/>
            <a:ext cx="3798888" cy="6489700"/>
          </a:xfrm>
        </p:spPr>
        <p:txBody>
          <a:bodyPr/>
          <a:lstStyle/>
          <a:p>
            <a:r>
              <a:rPr lang="ru-RU"/>
              <a:t>Вставка рисунка</a:t>
            </a:r>
          </a:p>
        </p:txBody>
      </p:sp>
      <p:sp>
        <p:nvSpPr>
          <p:cNvPr id="3" name="Content Placeholder 2"/>
          <p:cNvSpPr>
            <a:spLocks noGrp="1"/>
          </p:cNvSpPr>
          <p:nvPr>
            <p:ph idx="1"/>
          </p:nvPr>
        </p:nvSpPr>
        <p:spPr/>
        <p:txBody>
          <a:bodyPr>
            <a:noAutofit/>
          </a:bodyPr>
          <a:lstStyle>
            <a:lvl1pPr>
              <a:defRPr sz="21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F2F2F2"/>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F2F2F2"/>
              </a:solidFill>
              <a:effectLst/>
              <a:uLnTx/>
              <a:uFillTx/>
              <a:latin typeface="ALS Wagon"/>
              <a:ea typeface="+mn-ea"/>
              <a:cs typeface="+mn-cs"/>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rgbClr val="F2F2F2"/>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F2F2F2"/>
              </a:solidFill>
              <a:effectLst/>
              <a:uLnTx/>
              <a:uFillTx/>
              <a:latin typeface="ALS Wagon"/>
              <a:ea typeface="+mn-ea"/>
              <a:cs typeface="+mn-cs"/>
            </a:endParaRPr>
          </a:p>
        </p:txBody>
      </p:sp>
      <p:sp>
        <p:nvSpPr>
          <p:cNvPr id="7" name="Title 1"/>
          <p:cNvSpPr>
            <a:spLocks noGrp="1"/>
          </p:cNvSpPr>
          <p:nvPr>
            <p:ph type="title"/>
          </p:nvPr>
        </p:nvSpPr>
        <p:spPr>
          <a:xfrm>
            <a:off x="628650" y="365126"/>
            <a:ext cx="7886700" cy="939799"/>
          </a:xfrm>
        </p:spPr>
        <p:txBody>
          <a:bodyPr lIns="0" rIns="0"/>
          <a:lstStyle>
            <a:lvl1pPr>
              <a:defRPr>
                <a:solidFill>
                  <a:schemeClr val="accent5"/>
                </a:solidFill>
              </a:defRPr>
            </a:lvl1pPr>
          </a:lstStyle>
          <a:p>
            <a:r>
              <a:rPr lang="ru-RU"/>
              <a:t>Образец заголовка</a:t>
            </a:r>
            <a:endParaRPr lang="ru-RU" dirty="0"/>
          </a:p>
        </p:txBody>
      </p:sp>
    </p:spTree>
    <p:extLst>
      <p:ext uri="{BB962C8B-B14F-4D97-AF65-F5344CB8AC3E}">
        <p14:creationId xmlns:p14="http://schemas.microsoft.com/office/powerpoint/2010/main" val="18336118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lstStyle/>
          <a:p>
            <a:r>
              <a:rPr lang="ru-RU"/>
              <a:t>Образец заголовка</a:t>
            </a:r>
            <a:endParaRPr lang="en-US" dirty="0"/>
          </a:p>
        </p:txBody>
      </p:sp>
      <p:sp>
        <p:nvSpPr>
          <p:cNvPr id="3" name="Content Placeholder 2"/>
          <p:cNvSpPr>
            <a:spLocks noGrp="1"/>
          </p:cNvSpPr>
          <p:nvPr>
            <p:ph sz="half" idx="1"/>
          </p:nvPr>
        </p:nvSpPr>
        <p:spPr>
          <a:xfrm>
            <a:off x="628650" y="1825625"/>
            <a:ext cx="3798888" cy="4351338"/>
          </a:xfrm>
        </p:spPr>
        <p:txBody>
          <a:bodyPr lIns="0" r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716462" y="1825625"/>
            <a:ext cx="3798887" cy="4351338"/>
          </a:xfrm>
        </p:spPr>
        <p:txBody>
          <a:bodyPr lIns="0" r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Tree>
    <p:extLst>
      <p:ext uri="{BB962C8B-B14F-4D97-AF65-F5344CB8AC3E}">
        <p14:creationId xmlns:p14="http://schemas.microsoft.com/office/powerpoint/2010/main" val="17942635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lstStyle/>
          <a:p>
            <a:r>
              <a:rPr lang="ru-RU"/>
              <a:t>Образец заголовка</a:t>
            </a:r>
            <a:endParaRPr lang="en-US" dirty="0"/>
          </a:p>
        </p:txBody>
      </p:sp>
      <p:sp>
        <p:nvSpPr>
          <p:cNvPr id="3" name="Date Placeholder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Tree>
    <p:extLst>
      <p:ext uri="{BB962C8B-B14F-4D97-AF65-F5344CB8AC3E}">
        <p14:creationId xmlns:p14="http://schemas.microsoft.com/office/powerpoint/2010/main" val="42597482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Tree>
    <p:extLst>
      <p:ext uri="{BB962C8B-B14F-4D97-AF65-F5344CB8AC3E}">
        <p14:creationId xmlns:p14="http://schemas.microsoft.com/office/powerpoint/2010/main" val="39248381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4" name="Дата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5" name="Нижний колонтитул 4"/>
          <p:cNvSpPr>
            <a:spLocks noGrp="1"/>
          </p:cNvSpPr>
          <p:nvPr>
            <p:ph type="ftr" sz="quarter" idx="11"/>
          </p:nvPr>
        </p:nvSpPr>
        <p:spPr>
          <a:xfrm>
            <a:off x="914400" y="6172200"/>
            <a:ext cx="39624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000033"/>
              </a:solidFill>
              <a:effectLst/>
              <a:uLnTx/>
              <a:uFillTx/>
              <a:latin typeface="ALS Wagon"/>
              <a:ea typeface="+mn-ea"/>
              <a:cs typeface="+mn-cs"/>
            </a:endParaRPr>
          </a:p>
        </p:txBody>
      </p:sp>
      <p:sp>
        <p:nvSpPr>
          <p:cNvPr id="6" name="Номер слайда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8" name="Содержимое 7"/>
          <p:cNvSpPr>
            <a:spLocks noGrp="1"/>
          </p:cNvSpPr>
          <p:nvPr>
            <p:ph sz="quarter" idx="1"/>
          </p:nvPr>
        </p:nvSpPr>
        <p:spPr>
          <a:xfrm>
            <a:off x="914400" y="1447800"/>
            <a:ext cx="7772400" cy="4572000"/>
          </a:xfrm>
        </p:spPr>
        <p:txBody>
          <a:bodyPr vert="horz"/>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extLst>
      <p:ext uri="{BB962C8B-B14F-4D97-AF65-F5344CB8AC3E}">
        <p14:creationId xmlns:p14="http://schemas.microsoft.com/office/powerpoint/2010/main" val="26936443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3671888" y="1005693"/>
            <a:ext cx="4860925" cy="4860925"/>
          </a:xfrm>
        </p:spPr>
        <p:txBody>
          <a:bodyPr/>
          <a:lstStyle/>
          <a:p>
            <a:endParaRPr lang="ru-RU"/>
          </a:p>
        </p:txBody>
      </p:sp>
      <p:sp>
        <p:nvSpPr>
          <p:cNvPr id="2" name="Title 1"/>
          <p:cNvSpPr>
            <a:spLocks noGrp="1"/>
          </p:cNvSpPr>
          <p:nvPr>
            <p:ph type="ctrTitle" hasCustomPrompt="1"/>
          </p:nvPr>
        </p:nvSpPr>
        <p:spPr>
          <a:xfrm>
            <a:off x="611188" y="1304925"/>
            <a:ext cx="5310289" cy="2131231"/>
          </a:xfrm>
        </p:spPr>
        <p:txBody>
          <a:bodyPr lIns="0" rIns="0" anchor="b">
            <a:noAutofit/>
          </a:bodyPr>
          <a:lstStyle>
            <a:lvl1pPr algn="l">
              <a:lnSpc>
                <a:spcPts val="4400"/>
              </a:lnSpc>
              <a:defRPr sz="4000">
                <a:solidFill>
                  <a:schemeClr val="tx2"/>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11188" y="3602038"/>
            <a:ext cx="5310289" cy="1655762"/>
          </a:xfrm>
        </p:spPr>
        <p:txBody>
          <a:bodyPr lIns="0" rIns="0">
            <a:noAutofit/>
          </a:bodyPr>
          <a:lstStyle>
            <a:lvl1pPr marL="0" indent="0" algn="l">
              <a:lnSpc>
                <a:spcPts val="26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C30AFC0-AF9D-48EB-8683-63EE8E0537D7}" type="datetime1">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dirty="0">
              <a:ln>
                <a:noFill/>
              </a:ln>
              <a:solidFill>
                <a:srgbClr val="000033">
                  <a:tint val="75000"/>
                </a:srgbClr>
              </a:solidFill>
              <a:effectLst/>
              <a:uLnTx/>
              <a:uFillTx/>
              <a:latin typeface="ALS Wagon"/>
              <a:ea typeface="+mn-ea"/>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188" y="368300"/>
            <a:ext cx="1795818" cy="519421"/>
          </a:xfrm>
          <a:prstGeom prst="rect">
            <a:avLst/>
          </a:prstGeom>
        </p:spPr>
      </p:pic>
    </p:spTree>
    <p:extLst>
      <p:ext uri="{BB962C8B-B14F-4D97-AF65-F5344CB8AC3E}">
        <p14:creationId xmlns:p14="http://schemas.microsoft.com/office/powerpoint/2010/main" val="1636952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7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952500"/>
            <a:ext cx="7772400" cy="1362075"/>
          </a:xfrm>
        </p:spPr>
        <p:txBody>
          <a:bodyPr/>
          <a:lstStyle>
            <a:lvl1pPr algn="l">
              <a:buNone/>
              <a:defRPr sz="4000" b="0" cap="none"/>
            </a:lvl1pPr>
          </a:lstStyle>
          <a:p>
            <a:r>
              <a:rPr lang="ru-RU"/>
              <a:t>Образец заголовка</a:t>
            </a:r>
            <a:endParaRPr lang="en-US"/>
          </a:p>
        </p:txBody>
      </p:sp>
      <p:sp>
        <p:nvSpPr>
          <p:cNvPr id="3" name="Текст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a:t>Образец текста</a:t>
            </a:r>
          </a:p>
        </p:txBody>
      </p:sp>
      <p:sp>
        <p:nvSpPr>
          <p:cNvPr id="9" name="Дата 3"/>
          <p:cNvSpPr>
            <a:spLocks noGrp="1"/>
          </p:cNvSpPr>
          <p:nvPr>
            <p:ph type="dt" sz="half" idx="10"/>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ACF6527-7621-4EB8-BE39-873B4B797389}" type="datetimeFigureOut">
              <a:rPr kumimoji="0" lang="ru-RU" sz="1200" b="0" i="0" u="none" strike="noStrike" kern="1200" cap="none" spc="0" normalizeH="0" baseline="0" noProof="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10" name="Нижний колонтитул 4"/>
          <p:cNvSpPr>
            <a:spLocks noGrp="1"/>
          </p:cNvSpPr>
          <p:nvPr>
            <p:ph type="ftr" sz="quarter" idx="11"/>
          </p:nvPr>
        </p:nvSpPr>
        <p:spPr>
          <a:xfrm>
            <a:off x="800100" y="6172200"/>
            <a:ext cx="4000500" cy="457200"/>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000033"/>
              </a:solidFill>
              <a:effectLst/>
              <a:uLnTx/>
              <a:uFillTx/>
              <a:latin typeface="ALS Wagon"/>
              <a:ea typeface="+mn-ea"/>
              <a:cs typeface="+mn-cs"/>
            </a:endParaRPr>
          </a:p>
        </p:txBody>
      </p:sp>
      <p:sp>
        <p:nvSpPr>
          <p:cNvPr id="11" name="Номер слайда 5"/>
          <p:cNvSpPr>
            <a:spLocks noGrp="1"/>
          </p:cNvSpPr>
          <p:nvPr>
            <p:ph type="sldNum" sz="quarter" idx="12"/>
          </p:nvPr>
        </p:nvSpPr>
        <p:spPr>
          <a:xfrm>
            <a:off x="146050" y="6208713"/>
            <a:ext cx="4572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425F1E-F772-4FCB-8D58-19527FF035CD}" type="slidenum">
              <a:rPr kumimoji="0" lang="ru-RU" sz="1200" b="0" i="0" u="none" strike="noStrike" kern="1200" cap="none" spc="0" normalizeH="0" baseline="0" noProof="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Tree>
    <p:extLst>
      <p:ext uri="{BB962C8B-B14F-4D97-AF65-F5344CB8AC3E}">
        <p14:creationId xmlns:p14="http://schemas.microsoft.com/office/powerpoint/2010/main" val="12312723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dark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188" y="1304925"/>
            <a:ext cx="5310289" cy="2131231"/>
          </a:xfrm>
        </p:spPr>
        <p:txBody>
          <a:bodyPr lIns="0" rIns="0" anchor="b">
            <a:noAutofit/>
          </a:bodyPr>
          <a:lstStyle>
            <a:lvl1pPr algn="l">
              <a:lnSpc>
                <a:spcPts val="4400"/>
              </a:lnSpc>
              <a:defRPr sz="4000">
                <a:solidFill>
                  <a:schemeClr val="accent5"/>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11188" y="3602038"/>
            <a:ext cx="5310289" cy="1655762"/>
          </a:xfrm>
        </p:spPr>
        <p:txBody>
          <a:bodyPr lIns="0" rIns="0">
            <a:noAutofit/>
          </a:bodyPr>
          <a:lstStyle>
            <a:lvl1pPr marL="0" indent="0" algn="l">
              <a:lnSpc>
                <a:spcPts val="2600"/>
              </a:lnSpc>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354E564-1B8D-4DE3-BFDD-9640DB425109}" type="datetime1">
              <a:rPr kumimoji="0" lang="ru-RU" sz="1200" b="0" i="0" u="none" strike="noStrike" kern="1200" cap="none" spc="0" normalizeH="0" baseline="0" noProof="0" smtClean="0">
                <a:ln>
                  <a:noFill/>
                </a:ln>
                <a:solidFill>
                  <a:srgbClr val="F2F2F2"/>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dirty="0">
              <a:ln>
                <a:noFill/>
              </a:ln>
              <a:solidFill>
                <a:srgbClr val="F2F2F2"/>
              </a:solidFill>
              <a:effectLst/>
              <a:uLnTx/>
              <a:uFillTx/>
              <a:latin typeface="ALS Wagon"/>
              <a:ea typeface="+mn-ea"/>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188" y="368478"/>
            <a:ext cx="1795818" cy="519065"/>
          </a:xfrm>
          <a:prstGeom prst="rect">
            <a:avLst/>
          </a:prstGeom>
        </p:spPr>
      </p:pic>
      <p:sp>
        <p:nvSpPr>
          <p:cNvPr id="7" name="Picture Placeholder 6"/>
          <p:cNvSpPr>
            <a:spLocks noGrp="1"/>
          </p:cNvSpPr>
          <p:nvPr>
            <p:ph type="pic" sz="quarter" idx="11"/>
          </p:nvPr>
        </p:nvSpPr>
        <p:spPr>
          <a:xfrm>
            <a:off x="3671888" y="1005693"/>
            <a:ext cx="4860925" cy="4860925"/>
          </a:xfrm>
        </p:spPr>
        <p:txBody>
          <a:bodyPr/>
          <a:lstStyle/>
          <a:p>
            <a:endParaRPr lang="ru-RU" dirty="0"/>
          </a:p>
        </p:txBody>
      </p:sp>
    </p:spTree>
    <p:extLst>
      <p:ext uri="{BB962C8B-B14F-4D97-AF65-F5344CB8AC3E}">
        <p14:creationId xmlns:p14="http://schemas.microsoft.com/office/powerpoint/2010/main" val="1851497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7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dar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716463" y="368299"/>
            <a:ext cx="3816350" cy="6489701"/>
          </a:xfrm>
        </p:spPr>
        <p:txBody>
          <a:bodyPr lIns="0" rIns="0"/>
          <a:lstStyle/>
          <a:p>
            <a:endParaRPr lang="ru-RU"/>
          </a:p>
        </p:txBody>
      </p:sp>
      <p:sp>
        <p:nvSpPr>
          <p:cNvPr id="9" name="Picture Placeholder 9"/>
          <p:cNvSpPr>
            <a:spLocks noGrp="1"/>
          </p:cNvSpPr>
          <p:nvPr>
            <p:ph type="pic" sz="quarter" idx="14"/>
          </p:nvPr>
        </p:nvSpPr>
        <p:spPr>
          <a:xfrm>
            <a:off x="628650" y="368300"/>
            <a:ext cx="3798888" cy="6489700"/>
          </a:xfrm>
        </p:spPr>
        <p:txBody>
          <a:bodyPr/>
          <a:lstStyle/>
          <a:p>
            <a:endParaRPr lang="ru-RU"/>
          </a:p>
        </p:txBody>
      </p:sp>
      <p:sp>
        <p:nvSpPr>
          <p:cNvPr id="3" name="Content Placeholder 2"/>
          <p:cNvSpPr>
            <a:spLocks noGrp="1"/>
          </p:cNvSpPr>
          <p:nvPr>
            <p:ph idx="1"/>
          </p:nvPr>
        </p:nvSpPr>
        <p:spPr/>
        <p:txBody>
          <a:bodyPr>
            <a:noAutofit/>
          </a:bodyPr>
          <a:lstStyle>
            <a:lvl1pPr>
              <a:defRPr sz="21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tx2"/>
                </a:solidFill>
              </a:defRPr>
            </a:lvl1pPr>
          </a:lstStyle>
          <a:p>
            <a:fld id="{69F745E6-E921-4934-A07D-0230EFD9C517}" type="datetime1">
              <a:rPr lang="ru-RU" smtClean="0"/>
              <a:t>09.06.2022</a:t>
            </a:fld>
            <a:endParaRPr lang="ru-RU"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0D3D78F-CD23-4BB7-8FE3-D8D2331CE12C}" type="slidenum">
              <a:rPr lang="ru-RU" smtClean="0"/>
              <a:pPr/>
              <a:t>‹#›</a:t>
            </a:fld>
            <a:endParaRPr lang="ru-RU"/>
          </a:p>
        </p:txBody>
      </p:sp>
      <p:sp>
        <p:nvSpPr>
          <p:cNvPr id="7" name="Title 1"/>
          <p:cNvSpPr>
            <a:spLocks noGrp="1"/>
          </p:cNvSpPr>
          <p:nvPr>
            <p:ph type="title"/>
          </p:nvPr>
        </p:nvSpPr>
        <p:spPr>
          <a:xfrm>
            <a:off x="628650" y="365126"/>
            <a:ext cx="7886700" cy="939799"/>
          </a:xfrm>
        </p:spPr>
        <p:txBody>
          <a:bodyPr lIns="0" rIns="0"/>
          <a:lstStyle>
            <a:lvl1pPr>
              <a:defRPr>
                <a:solidFill>
                  <a:schemeClr val="accent5"/>
                </a:solidFill>
              </a:defRPr>
            </a:lvl1pPr>
          </a:lstStyle>
          <a:p>
            <a:r>
              <a:rPr lang="en-US" dirty="0"/>
              <a:t>Click to edit Master title style</a:t>
            </a:r>
            <a:endParaRPr lang="ru-RU" dirty="0"/>
          </a:p>
        </p:txBody>
      </p:sp>
    </p:spTree>
    <p:extLst>
      <p:ext uri="{BB962C8B-B14F-4D97-AF65-F5344CB8AC3E}">
        <p14:creationId xmlns:p14="http://schemas.microsoft.com/office/powerpoint/2010/main" val="12709045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716463" y="368300"/>
            <a:ext cx="3816350" cy="6489700"/>
          </a:xfrm>
        </p:spPr>
        <p:txBody>
          <a:bodyPr/>
          <a:lstStyle/>
          <a:p>
            <a:endParaRPr lang="ru-RU"/>
          </a:p>
        </p:txBody>
      </p:sp>
      <p:sp>
        <p:nvSpPr>
          <p:cNvPr id="10" name="Picture Placeholder 9"/>
          <p:cNvSpPr>
            <a:spLocks noGrp="1"/>
          </p:cNvSpPr>
          <p:nvPr>
            <p:ph type="pic" sz="quarter" idx="14"/>
          </p:nvPr>
        </p:nvSpPr>
        <p:spPr>
          <a:xfrm>
            <a:off x="628650" y="368300"/>
            <a:ext cx="3798888" cy="6489700"/>
          </a:xfrm>
        </p:spPr>
        <p:txBody>
          <a:bodyPr/>
          <a:lstStyle/>
          <a:p>
            <a:endParaRPr lang="ru-RU"/>
          </a:p>
        </p:txBody>
      </p:sp>
      <p:sp>
        <p:nvSpPr>
          <p:cNvPr id="3" name="Content Placeholder 2"/>
          <p:cNvSpPr>
            <a:spLocks noGrp="1"/>
          </p:cNvSpPr>
          <p:nvPr>
            <p:ph idx="1"/>
          </p:nvPr>
        </p:nvSpPr>
        <p:spPr/>
        <p:txBody>
          <a:bodyPr lIns="0" rIns="0">
            <a:noAutofit/>
          </a:bodyPr>
          <a:lstStyle>
            <a:lvl1pPr>
              <a:lnSpc>
                <a:spcPct val="90000"/>
              </a:lnSpc>
              <a:defRPr sz="2100"/>
            </a:lvl1pPr>
            <a:lvl2pPr>
              <a:lnSpc>
                <a:spcPct val="90000"/>
              </a:lnSpc>
              <a:defRPr sz="1800"/>
            </a:lvl2pPr>
            <a:lvl3pPr>
              <a:lnSpc>
                <a:spcPct val="90000"/>
              </a:lnSpc>
              <a:defRPr sz="1600"/>
            </a:lvl3pPr>
            <a:lvl4pPr>
              <a:lnSpc>
                <a:spcPct val="90000"/>
              </a:lnSpc>
              <a:defRPr sz="1400"/>
            </a:lvl4pPr>
            <a:lvl5pPr>
              <a:lnSpc>
                <a:spcPct val="9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5"/>
          </p:nvPr>
        </p:nvSpPr>
        <p:spPr>
          <a:xfrm>
            <a:off x="628650" y="4414837"/>
            <a:ext cx="1747838" cy="1747838"/>
          </a:xfrm>
        </p:spPr>
        <p:txBody>
          <a:bodyPr/>
          <a:lstStyle/>
          <a:p>
            <a:endParaRPr lang="ru-RU" dirty="0"/>
          </a:p>
        </p:txBody>
      </p:sp>
      <p:sp>
        <p:nvSpPr>
          <p:cNvPr id="11" name="Picture Placeholder 4"/>
          <p:cNvSpPr>
            <a:spLocks noGrp="1"/>
          </p:cNvSpPr>
          <p:nvPr>
            <p:ph type="pic" sz="quarter" idx="16"/>
          </p:nvPr>
        </p:nvSpPr>
        <p:spPr>
          <a:xfrm>
            <a:off x="2669381" y="4414837"/>
            <a:ext cx="1747838" cy="1747838"/>
          </a:xfrm>
        </p:spPr>
        <p:txBody>
          <a:bodyPr/>
          <a:lstStyle/>
          <a:p>
            <a:endParaRPr lang="ru-RU" dirty="0"/>
          </a:p>
        </p:txBody>
      </p:sp>
      <p:sp>
        <p:nvSpPr>
          <p:cNvPr id="12" name="Picture Placeholder 4"/>
          <p:cNvSpPr>
            <a:spLocks noGrp="1"/>
          </p:cNvSpPr>
          <p:nvPr>
            <p:ph type="pic" sz="quarter" idx="17"/>
          </p:nvPr>
        </p:nvSpPr>
        <p:spPr>
          <a:xfrm>
            <a:off x="4726781" y="4414837"/>
            <a:ext cx="1747838" cy="1747838"/>
          </a:xfrm>
        </p:spPr>
        <p:txBody>
          <a:bodyPr/>
          <a:lstStyle/>
          <a:p>
            <a:endParaRPr lang="ru-RU" dirty="0"/>
          </a:p>
        </p:txBody>
      </p:sp>
      <p:sp>
        <p:nvSpPr>
          <p:cNvPr id="13" name="Picture Placeholder 4"/>
          <p:cNvSpPr>
            <a:spLocks noGrp="1"/>
          </p:cNvSpPr>
          <p:nvPr>
            <p:ph type="pic" sz="quarter" idx="18"/>
          </p:nvPr>
        </p:nvSpPr>
        <p:spPr>
          <a:xfrm>
            <a:off x="6767512" y="4414837"/>
            <a:ext cx="1747838" cy="1747838"/>
          </a:xfrm>
        </p:spPr>
        <p:txBody>
          <a:bodyPr/>
          <a:lstStyle/>
          <a:p>
            <a:endParaRPr lang="ru-RU" dirty="0"/>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9AF0CEE-B6CC-4CC9-93ED-F96CC3BD0D0D}" type="datetime1">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D3D78F-CD23-4BB7-8FE3-D8D2331CE12C}"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7" name="Title 1"/>
          <p:cNvSpPr>
            <a:spLocks noGrp="1"/>
          </p:cNvSpPr>
          <p:nvPr>
            <p:ph type="title"/>
          </p:nvPr>
        </p:nvSpPr>
        <p:spPr>
          <a:xfrm>
            <a:off x="628650" y="365126"/>
            <a:ext cx="7886700" cy="939799"/>
          </a:xfrm>
        </p:spPr>
        <p:txBody>
          <a:bodyPr lIns="0" rIns="0"/>
          <a:lstStyle/>
          <a:p>
            <a:r>
              <a:rPr lang="en-US"/>
              <a:t>Click to edit Master title style</a:t>
            </a:r>
            <a:endParaRPr lang="ru-RU"/>
          </a:p>
        </p:txBody>
      </p:sp>
    </p:spTree>
    <p:extLst>
      <p:ext uri="{BB962C8B-B14F-4D97-AF65-F5344CB8AC3E}">
        <p14:creationId xmlns:p14="http://schemas.microsoft.com/office/powerpoint/2010/main" val="3924877185"/>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nd Content dar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716463" y="368299"/>
            <a:ext cx="3816350" cy="6489701"/>
          </a:xfrm>
        </p:spPr>
        <p:txBody>
          <a:bodyPr lIns="0" rIns="0"/>
          <a:lstStyle/>
          <a:p>
            <a:endParaRPr lang="ru-RU"/>
          </a:p>
        </p:txBody>
      </p:sp>
      <p:sp>
        <p:nvSpPr>
          <p:cNvPr id="9" name="Picture Placeholder 9"/>
          <p:cNvSpPr>
            <a:spLocks noGrp="1"/>
          </p:cNvSpPr>
          <p:nvPr>
            <p:ph type="pic" sz="quarter" idx="14"/>
          </p:nvPr>
        </p:nvSpPr>
        <p:spPr>
          <a:xfrm>
            <a:off x="628650" y="368300"/>
            <a:ext cx="3798888" cy="6489700"/>
          </a:xfrm>
        </p:spPr>
        <p:txBody>
          <a:bodyPr/>
          <a:lstStyle/>
          <a:p>
            <a:endParaRPr lang="ru-RU"/>
          </a:p>
        </p:txBody>
      </p:sp>
      <p:sp>
        <p:nvSpPr>
          <p:cNvPr id="3" name="Content Placeholder 2"/>
          <p:cNvSpPr>
            <a:spLocks noGrp="1"/>
          </p:cNvSpPr>
          <p:nvPr>
            <p:ph idx="1"/>
          </p:nvPr>
        </p:nvSpPr>
        <p:spPr/>
        <p:txBody>
          <a:bodyPr>
            <a:noAutofit/>
          </a:bodyPr>
          <a:lstStyle>
            <a:lvl1pPr>
              <a:defRPr sz="21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9F745E6-E921-4934-A07D-0230EFD9C517}" type="datetime1">
              <a:rPr kumimoji="0" lang="ru-RU" sz="1200" b="0" i="0" u="none" strike="noStrike" kern="1200" cap="none" spc="0" normalizeH="0" baseline="0" noProof="0" smtClean="0">
                <a:ln>
                  <a:noFill/>
                </a:ln>
                <a:solidFill>
                  <a:srgbClr val="F2F2F2"/>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dirty="0">
              <a:ln>
                <a:noFill/>
              </a:ln>
              <a:solidFill>
                <a:srgbClr val="F2F2F2"/>
              </a:solidFill>
              <a:effectLst/>
              <a:uLnTx/>
              <a:uFillTx/>
              <a:latin typeface="ALS Wagon"/>
              <a:ea typeface="+mn-ea"/>
              <a:cs typeface="+mn-cs"/>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0D3D78F-CD23-4BB7-8FE3-D8D2331CE12C}" type="slidenum">
              <a:rPr kumimoji="0" lang="ru-RU" sz="1200" b="0" i="0" u="none" strike="noStrike" kern="1200" cap="none" spc="0" normalizeH="0" baseline="0" noProof="0" smtClean="0">
                <a:ln>
                  <a:noFill/>
                </a:ln>
                <a:solidFill>
                  <a:srgbClr val="F2F2F2"/>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F2F2F2"/>
              </a:solidFill>
              <a:effectLst/>
              <a:uLnTx/>
              <a:uFillTx/>
              <a:latin typeface="ALS Wagon"/>
              <a:ea typeface="+mn-ea"/>
              <a:cs typeface="+mn-cs"/>
            </a:endParaRPr>
          </a:p>
        </p:txBody>
      </p:sp>
      <p:sp>
        <p:nvSpPr>
          <p:cNvPr id="7" name="Title 1"/>
          <p:cNvSpPr>
            <a:spLocks noGrp="1"/>
          </p:cNvSpPr>
          <p:nvPr>
            <p:ph type="title"/>
          </p:nvPr>
        </p:nvSpPr>
        <p:spPr>
          <a:xfrm>
            <a:off x="628650" y="365126"/>
            <a:ext cx="7886700" cy="939799"/>
          </a:xfrm>
        </p:spPr>
        <p:txBody>
          <a:bodyPr lIns="0" rIns="0"/>
          <a:lstStyle>
            <a:lvl1pPr>
              <a:defRPr>
                <a:solidFill>
                  <a:schemeClr val="accent5"/>
                </a:solidFill>
              </a:defRPr>
            </a:lvl1pPr>
          </a:lstStyle>
          <a:p>
            <a:r>
              <a:rPr lang="en-US" dirty="0"/>
              <a:t>Click to edit Master title style</a:t>
            </a:r>
            <a:endParaRPr lang="ru-RU" dirty="0"/>
          </a:p>
        </p:txBody>
      </p:sp>
    </p:spTree>
    <p:extLst>
      <p:ext uri="{BB962C8B-B14F-4D97-AF65-F5344CB8AC3E}">
        <p14:creationId xmlns:p14="http://schemas.microsoft.com/office/powerpoint/2010/main" val="27471449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4FC1885-3FA6-4370-A403-593B1C5B5C08}" type="datetimeFigureOut">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8" name="Нижний колонтитул 7"/>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000033"/>
              </a:solidFill>
              <a:effectLst/>
              <a:uLnTx/>
              <a:uFillTx/>
              <a:latin typeface="ALS Wagon"/>
              <a:ea typeface="+mn-ea"/>
              <a:cs typeface="+mn-cs"/>
            </a:endParaRPr>
          </a:p>
        </p:txBody>
      </p:sp>
      <p:sp>
        <p:nvSpPr>
          <p:cNvPr id="9" name="Номер слайда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3ABE36-B151-4816-A839-C17FF81055B3}"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Tree>
    <p:extLst>
      <p:ext uri="{BB962C8B-B14F-4D97-AF65-F5344CB8AC3E}">
        <p14:creationId xmlns:p14="http://schemas.microsoft.com/office/powerpoint/2010/main" val="39443182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Титульный слайд">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3671888" y="1005693"/>
            <a:ext cx="4860925" cy="4860925"/>
          </a:xfrm>
        </p:spPr>
        <p:txBody>
          <a:bodyPr/>
          <a:lstStyle/>
          <a:p>
            <a:r>
              <a:rPr lang="ru-RU"/>
              <a:t>Вставка рисунка</a:t>
            </a:r>
          </a:p>
        </p:txBody>
      </p:sp>
      <p:sp>
        <p:nvSpPr>
          <p:cNvPr id="2" name="Title 1"/>
          <p:cNvSpPr>
            <a:spLocks noGrp="1"/>
          </p:cNvSpPr>
          <p:nvPr>
            <p:ph type="ctrTitle" hasCustomPrompt="1"/>
          </p:nvPr>
        </p:nvSpPr>
        <p:spPr>
          <a:xfrm>
            <a:off x="611188" y="1304925"/>
            <a:ext cx="5310289" cy="2131231"/>
          </a:xfrm>
        </p:spPr>
        <p:txBody>
          <a:bodyPr lIns="0" rIns="0" anchor="b">
            <a:noAutofit/>
          </a:bodyPr>
          <a:lstStyle>
            <a:lvl1pPr algn="l">
              <a:lnSpc>
                <a:spcPts val="4400"/>
              </a:lnSpc>
              <a:defRPr sz="4000">
                <a:solidFill>
                  <a:schemeClr val="tx2"/>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11188" y="3602038"/>
            <a:ext cx="5310289" cy="1655762"/>
          </a:xfrm>
        </p:spPr>
        <p:txBody>
          <a:bodyPr lIns="0" rIns="0">
            <a:noAutofit/>
          </a:bodyPr>
          <a:lstStyle>
            <a:lvl1pPr marL="0" indent="0" algn="l">
              <a:lnSpc>
                <a:spcPts val="26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188" y="368300"/>
            <a:ext cx="1795818" cy="519421"/>
          </a:xfrm>
          <a:prstGeom prst="rect">
            <a:avLst/>
          </a:prstGeom>
        </p:spPr>
      </p:pic>
    </p:spTree>
    <p:extLst>
      <p:ext uri="{BB962C8B-B14F-4D97-AF65-F5344CB8AC3E}">
        <p14:creationId xmlns:p14="http://schemas.microsoft.com/office/powerpoint/2010/main" val="19581867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7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dark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188" y="1304925"/>
            <a:ext cx="5310289" cy="2131231"/>
          </a:xfrm>
        </p:spPr>
        <p:txBody>
          <a:bodyPr lIns="0" rIns="0" anchor="b">
            <a:noAutofit/>
          </a:bodyPr>
          <a:lstStyle>
            <a:lvl1pPr algn="l">
              <a:lnSpc>
                <a:spcPts val="4400"/>
              </a:lnSpc>
              <a:defRPr sz="4000">
                <a:solidFill>
                  <a:schemeClr val="accent5"/>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11188" y="3602038"/>
            <a:ext cx="5310289" cy="1655762"/>
          </a:xfrm>
        </p:spPr>
        <p:txBody>
          <a:bodyPr lIns="0" rIns="0">
            <a:noAutofit/>
          </a:bodyPr>
          <a:lstStyle>
            <a:lvl1pPr marL="0" indent="0" algn="l">
              <a:lnSpc>
                <a:spcPts val="2600"/>
              </a:lnSpc>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F2F2F2"/>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F2F2F2"/>
              </a:solidFill>
              <a:effectLst/>
              <a:uLnTx/>
              <a:uFillTx/>
              <a:latin typeface="ALS Wagon"/>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188" y="368478"/>
            <a:ext cx="1795818" cy="519065"/>
          </a:xfrm>
          <a:prstGeom prst="rect">
            <a:avLst/>
          </a:prstGeom>
        </p:spPr>
      </p:pic>
      <p:sp>
        <p:nvSpPr>
          <p:cNvPr id="7" name="Picture Placeholder 6"/>
          <p:cNvSpPr>
            <a:spLocks noGrp="1"/>
          </p:cNvSpPr>
          <p:nvPr>
            <p:ph type="pic" sz="quarter" idx="11"/>
          </p:nvPr>
        </p:nvSpPr>
        <p:spPr>
          <a:xfrm>
            <a:off x="3671888" y="1005693"/>
            <a:ext cx="4860925" cy="4860925"/>
          </a:xfrm>
        </p:spPr>
        <p:txBody>
          <a:bodyPr/>
          <a:lstStyle/>
          <a:p>
            <a:r>
              <a:rPr lang="ru-RU"/>
              <a:t>Вставка рисунка</a:t>
            </a:r>
            <a:endParaRPr lang="ru-RU" dirty="0"/>
          </a:p>
        </p:txBody>
      </p:sp>
    </p:spTree>
    <p:extLst>
      <p:ext uri="{BB962C8B-B14F-4D97-AF65-F5344CB8AC3E}">
        <p14:creationId xmlns:p14="http://schemas.microsoft.com/office/powerpoint/2010/main" val="65537409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7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Заголовок и объект">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716463" y="368300"/>
            <a:ext cx="3816350" cy="6489700"/>
          </a:xfrm>
        </p:spPr>
        <p:txBody>
          <a:bodyPr/>
          <a:lstStyle/>
          <a:p>
            <a:r>
              <a:rPr lang="ru-RU"/>
              <a:t>Вставка рисунка</a:t>
            </a:r>
          </a:p>
        </p:txBody>
      </p:sp>
      <p:sp>
        <p:nvSpPr>
          <p:cNvPr id="10" name="Picture Placeholder 9"/>
          <p:cNvSpPr>
            <a:spLocks noGrp="1"/>
          </p:cNvSpPr>
          <p:nvPr>
            <p:ph type="pic" sz="quarter" idx="14"/>
          </p:nvPr>
        </p:nvSpPr>
        <p:spPr>
          <a:xfrm>
            <a:off x="628650" y="368300"/>
            <a:ext cx="3798888" cy="6489700"/>
          </a:xfrm>
        </p:spPr>
        <p:txBody>
          <a:bodyPr/>
          <a:lstStyle/>
          <a:p>
            <a:r>
              <a:rPr lang="ru-RU"/>
              <a:t>Вставка рисунка</a:t>
            </a:r>
          </a:p>
        </p:txBody>
      </p:sp>
      <p:sp>
        <p:nvSpPr>
          <p:cNvPr id="3" name="Content Placeholder 2"/>
          <p:cNvSpPr>
            <a:spLocks noGrp="1"/>
          </p:cNvSpPr>
          <p:nvPr>
            <p:ph idx="1"/>
          </p:nvPr>
        </p:nvSpPr>
        <p:spPr/>
        <p:txBody>
          <a:bodyPr lIns="0" rIns="0">
            <a:noAutofit/>
          </a:bodyPr>
          <a:lstStyle>
            <a:lvl1pPr>
              <a:lnSpc>
                <a:spcPct val="90000"/>
              </a:lnSpc>
              <a:defRPr sz="2100"/>
            </a:lvl1pPr>
            <a:lvl2pPr>
              <a:lnSpc>
                <a:spcPct val="90000"/>
              </a:lnSpc>
              <a:defRPr sz="1800"/>
            </a:lvl2pPr>
            <a:lvl3pPr>
              <a:lnSpc>
                <a:spcPct val="90000"/>
              </a:lnSpc>
              <a:defRPr sz="1600"/>
            </a:lvl3pPr>
            <a:lvl4pPr>
              <a:lnSpc>
                <a:spcPct val="90000"/>
              </a:lnSpc>
              <a:defRPr sz="1400"/>
            </a:lvl4pPr>
            <a:lvl5pPr>
              <a:lnSpc>
                <a:spcPct val="90000"/>
              </a:lnSpc>
              <a:defRPr sz="12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Picture Placeholder 4"/>
          <p:cNvSpPr>
            <a:spLocks noGrp="1"/>
          </p:cNvSpPr>
          <p:nvPr>
            <p:ph type="pic" sz="quarter" idx="15"/>
          </p:nvPr>
        </p:nvSpPr>
        <p:spPr>
          <a:xfrm>
            <a:off x="628650" y="4414837"/>
            <a:ext cx="1747838" cy="1747838"/>
          </a:xfrm>
        </p:spPr>
        <p:txBody>
          <a:bodyPr/>
          <a:lstStyle/>
          <a:p>
            <a:r>
              <a:rPr lang="ru-RU"/>
              <a:t>Вставка рисунка</a:t>
            </a:r>
            <a:endParaRPr lang="ru-RU" dirty="0"/>
          </a:p>
        </p:txBody>
      </p:sp>
      <p:sp>
        <p:nvSpPr>
          <p:cNvPr id="11" name="Picture Placeholder 4"/>
          <p:cNvSpPr>
            <a:spLocks noGrp="1"/>
          </p:cNvSpPr>
          <p:nvPr>
            <p:ph type="pic" sz="quarter" idx="16"/>
          </p:nvPr>
        </p:nvSpPr>
        <p:spPr>
          <a:xfrm>
            <a:off x="2669381" y="4414837"/>
            <a:ext cx="1747838" cy="1747838"/>
          </a:xfrm>
        </p:spPr>
        <p:txBody>
          <a:bodyPr/>
          <a:lstStyle/>
          <a:p>
            <a:r>
              <a:rPr lang="ru-RU"/>
              <a:t>Вставка рисунка</a:t>
            </a:r>
            <a:endParaRPr lang="ru-RU" dirty="0"/>
          </a:p>
        </p:txBody>
      </p:sp>
      <p:sp>
        <p:nvSpPr>
          <p:cNvPr id="12" name="Picture Placeholder 4"/>
          <p:cNvSpPr>
            <a:spLocks noGrp="1"/>
          </p:cNvSpPr>
          <p:nvPr>
            <p:ph type="pic" sz="quarter" idx="17"/>
          </p:nvPr>
        </p:nvSpPr>
        <p:spPr>
          <a:xfrm>
            <a:off x="4726781" y="4414837"/>
            <a:ext cx="1747838" cy="1747838"/>
          </a:xfrm>
        </p:spPr>
        <p:txBody>
          <a:bodyPr/>
          <a:lstStyle/>
          <a:p>
            <a:r>
              <a:rPr lang="ru-RU"/>
              <a:t>Вставка рисунка</a:t>
            </a:r>
            <a:endParaRPr lang="ru-RU" dirty="0"/>
          </a:p>
        </p:txBody>
      </p:sp>
      <p:sp>
        <p:nvSpPr>
          <p:cNvPr id="13" name="Picture Placeholder 4"/>
          <p:cNvSpPr>
            <a:spLocks noGrp="1"/>
          </p:cNvSpPr>
          <p:nvPr>
            <p:ph type="pic" sz="quarter" idx="18"/>
          </p:nvPr>
        </p:nvSpPr>
        <p:spPr>
          <a:xfrm>
            <a:off x="6767512" y="4414837"/>
            <a:ext cx="1747838" cy="1747838"/>
          </a:xfrm>
        </p:spPr>
        <p:txBody>
          <a:bodyPr/>
          <a:lstStyle/>
          <a:p>
            <a:r>
              <a:rPr lang="ru-RU"/>
              <a:t>Вставка рисунка</a:t>
            </a:r>
            <a:endParaRPr lang="ru-RU" dirty="0"/>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7" name="Title 1"/>
          <p:cNvSpPr>
            <a:spLocks noGrp="1"/>
          </p:cNvSpPr>
          <p:nvPr>
            <p:ph type="title"/>
          </p:nvPr>
        </p:nvSpPr>
        <p:spPr>
          <a:xfrm>
            <a:off x="628650" y="365126"/>
            <a:ext cx="7886700" cy="939799"/>
          </a:xfrm>
        </p:spPr>
        <p:txBody>
          <a:bodyPr lIns="0" rIns="0"/>
          <a:lstStyle/>
          <a:p>
            <a:r>
              <a:rPr lang="ru-RU"/>
              <a:t>Образец заголовка</a:t>
            </a:r>
          </a:p>
        </p:txBody>
      </p:sp>
    </p:spTree>
    <p:extLst>
      <p:ext uri="{BB962C8B-B14F-4D97-AF65-F5344CB8AC3E}">
        <p14:creationId xmlns:p14="http://schemas.microsoft.com/office/powerpoint/2010/main" val="239140170"/>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ontent dar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716463" y="368299"/>
            <a:ext cx="3816350" cy="6489701"/>
          </a:xfrm>
        </p:spPr>
        <p:txBody>
          <a:bodyPr lIns="0" rIns="0"/>
          <a:lstStyle/>
          <a:p>
            <a:r>
              <a:rPr lang="ru-RU"/>
              <a:t>Вставка рисунка</a:t>
            </a:r>
          </a:p>
        </p:txBody>
      </p:sp>
      <p:sp>
        <p:nvSpPr>
          <p:cNvPr id="9" name="Picture Placeholder 9"/>
          <p:cNvSpPr>
            <a:spLocks noGrp="1"/>
          </p:cNvSpPr>
          <p:nvPr>
            <p:ph type="pic" sz="quarter" idx="14"/>
          </p:nvPr>
        </p:nvSpPr>
        <p:spPr>
          <a:xfrm>
            <a:off x="628650" y="368300"/>
            <a:ext cx="3798888" cy="6489700"/>
          </a:xfrm>
        </p:spPr>
        <p:txBody>
          <a:bodyPr/>
          <a:lstStyle/>
          <a:p>
            <a:r>
              <a:rPr lang="ru-RU"/>
              <a:t>Вставка рисунка</a:t>
            </a:r>
          </a:p>
        </p:txBody>
      </p:sp>
      <p:sp>
        <p:nvSpPr>
          <p:cNvPr id="3" name="Content Placeholder 2"/>
          <p:cNvSpPr>
            <a:spLocks noGrp="1"/>
          </p:cNvSpPr>
          <p:nvPr>
            <p:ph idx="1"/>
          </p:nvPr>
        </p:nvSpPr>
        <p:spPr/>
        <p:txBody>
          <a:bodyPr>
            <a:noAutofit/>
          </a:bodyPr>
          <a:lstStyle>
            <a:lvl1pPr>
              <a:defRPr sz="21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F2F2F2"/>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F2F2F2"/>
              </a:solidFill>
              <a:effectLst/>
              <a:uLnTx/>
              <a:uFillTx/>
              <a:latin typeface="ALS Wagon"/>
              <a:ea typeface="+mn-ea"/>
              <a:cs typeface="+mn-cs"/>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rgbClr val="F2F2F2"/>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F2F2F2"/>
              </a:solidFill>
              <a:effectLst/>
              <a:uLnTx/>
              <a:uFillTx/>
              <a:latin typeface="ALS Wagon"/>
              <a:ea typeface="+mn-ea"/>
              <a:cs typeface="+mn-cs"/>
            </a:endParaRPr>
          </a:p>
        </p:txBody>
      </p:sp>
      <p:sp>
        <p:nvSpPr>
          <p:cNvPr id="7" name="Title 1"/>
          <p:cNvSpPr>
            <a:spLocks noGrp="1"/>
          </p:cNvSpPr>
          <p:nvPr>
            <p:ph type="title"/>
          </p:nvPr>
        </p:nvSpPr>
        <p:spPr>
          <a:xfrm>
            <a:off x="628650" y="365126"/>
            <a:ext cx="7886700" cy="939799"/>
          </a:xfrm>
        </p:spPr>
        <p:txBody>
          <a:bodyPr lIns="0" rIns="0"/>
          <a:lstStyle>
            <a:lvl1pPr>
              <a:defRPr>
                <a:solidFill>
                  <a:schemeClr val="accent5"/>
                </a:solidFill>
              </a:defRPr>
            </a:lvl1pPr>
          </a:lstStyle>
          <a:p>
            <a:r>
              <a:rPr lang="ru-RU"/>
              <a:t>Образец заголовка</a:t>
            </a:r>
            <a:endParaRPr lang="ru-RU" dirty="0"/>
          </a:p>
        </p:txBody>
      </p:sp>
    </p:spTree>
    <p:extLst>
      <p:ext uri="{BB962C8B-B14F-4D97-AF65-F5344CB8AC3E}">
        <p14:creationId xmlns:p14="http://schemas.microsoft.com/office/powerpoint/2010/main" val="40649281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lstStyle/>
          <a:p>
            <a:r>
              <a:rPr lang="ru-RU"/>
              <a:t>Образец заголовка</a:t>
            </a:r>
            <a:endParaRPr lang="en-US" dirty="0"/>
          </a:p>
        </p:txBody>
      </p:sp>
      <p:sp>
        <p:nvSpPr>
          <p:cNvPr id="3" name="Content Placeholder 2"/>
          <p:cNvSpPr>
            <a:spLocks noGrp="1"/>
          </p:cNvSpPr>
          <p:nvPr>
            <p:ph sz="half" idx="1"/>
          </p:nvPr>
        </p:nvSpPr>
        <p:spPr>
          <a:xfrm>
            <a:off x="628650" y="1825625"/>
            <a:ext cx="3798888" cy="4351338"/>
          </a:xfrm>
        </p:spPr>
        <p:txBody>
          <a:bodyPr lIns="0" r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716462" y="1825625"/>
            <a:ext cx="3798887" cy="4351338"/>
          </a:xfrm>
        </p:spPr>
        <p:txBody>
          <a:bodyPr lIns="0" r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Tree>
    <p:extLst>
      <p:ext uri="{BB962C8B-B14F-4D97-AF65-F5344CB8AC3E}">
        <p14:creationId xmlns:p14="http://schemas.microsoft.com/office/powerpoint/2010/main" val="8307978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lstStyle/>
          <a:p>
            <a:r>
              <a:rPr lang="ru-RU"/>
              <a:t>Образец заголовка</a:t>
            </a:r>
            <a:endParaRPr lang="en-US" dirty="0"/>
          </a:p>
        </p:txBody>
      </p:sp>
      <p:sp>
        <p:nvSpPr>
          <p:cNvPr id="3" name="Date Placeholder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Tree>
    <p:extLst>
      <p:ext uri="{BB962C8B-B14F-4D97-AF65-F5344CB8AC3E}">
        <p14:creationId xmlns:p14="http://schemas.microsoft.com/office/powerpoint/2010/main" val="29068837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Tree>
    <p:extLst>
      <p:ext uri="{BB962C8B-B14F-4D97-AF65-F5344CB8AC3E}">
        <p14:creationId xmlns:p14="http://schemas.microsoft.com/office/powerpoint/2010/main" val="3888948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lstStyle/>
          <a:p>
            <a:r>
              <a:rPr lang="en-US" dirty="0"/>
              <a:t>Click to edit Master title style</a:t>
            </a:r>
          </a:p>
        </p:txBody>
      </p:sp>
      <p:sp>
        <p:nvSpPr>
          <p:cNvPr id="3" name="Content Placeholder 2"/>
          <p:cNvSpPr>
            <a:spLocks noGrp="1"/>
          </p:cNvSpPr>
          <p:nvPr>
            <p:ph sz="half" idx="1"/>
          </p:nvPr>
        </p:nvSpPr>
        <p:spPr>
          <a:xfrm>
            <a:off x="628650" y="1825625"/>
            <a:ext cx="3798888" cy="4351338"/>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16462" y="1825625"/>
            <a:ext cx="3798887" cy="4351338"/>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235240F-19C4-4D2C-B874-A516128B6605}" type="datetime1">
              <a:rPr lang="ru-RU" smtClean="0"/>
              <a:t>09.06.2022</a:t>
            </a:fld>
            <a:endParaRPr lang="ru-RU"/>
          </a:p>
        </p:txBody>
      </p:sp>
      <p:sp>
        <p:nvSpPr>
          <p:cNvPr id="7" name="Slide Number Placeholder 6"/>
          <p:cNvSpPr>
            <a:spLocks noGrp="1"/>
          </p:cNvSpPr>
          <p:nvPr>
            <p:ph type="sldNum" sz="quarter" idx="12"/>
          </p:nvPr>
        </p:nvSpPr>
        <p:spPr/>
        <p:txBody>
          <a:bodyPr/>
          <a:lstStyle/>
          <a:p>
            <a:fld id="{40D3D78F-CD23-4BB7-8FE3-D8D2331CE12C}" type="slidenum">
              <a:rPr lang="ru-RU" smtClean="0"/>
              <a:t>‹#›</a:t>
            </a:fld>
            <a:endParaRPr lang="ru-RU"/>
          </a:p>
        </p:txBody>
      </p:sp>
    </p:spTree>
    <p:extLst>
      <p:ext uri="{BB962C8B-B14F-4D97-AF65-F5344CB8AC3E}">
        <p14:creationId xmlns:p14="http://schemas.microsoft.com/office/powerpoint/2010/main" val="32999187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4" name="Дата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5" name="Нижний колонтитул 4"/>
          <p:cNvSpPr>
            <a:spLocks noGrp="1"/>
          </p:cNvSpPr>
          <p:nvPr>
            <p:ph type="ftr" sz="quarter" idx="11"/>
          </p:nvPr>
        </p:nvSpPr>
        <p:spPr>
          <a:xfrm>
            <a:off x="914400" y="6172200"/>
            <a:ext cx="39624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000033"/>
              </a:solidFill>
              <a:effectLst/>
              <a:uLnTx/>
              <a:uFillTx/>
              <a:latin typeface="ALS Wagon"/>
              <a:ea typeface="+mn-ea"/>
              <a:cs typeface="+mn-cs"/>
            </a:endParaRPr>
          </a:p>
        </p:txBody>
      </p:sp>
      <p:sp>
        <p:nvSpPr>
          <p:cNvPr id="6" name="Номер слайда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8" name="Содержимое 7"/>
          <p:cNvSpPr>
            <a:spLocks noGrp="1"/>
          </p:cNvSpPr>
          <p:nvPr>
            <p:ph sz="quarter" idx="1"/>
          </p:nvPr>
        </p:nvSpPr>
        <p:spPr>
          <a:xfrm>
            <a:off x="914400" y="1447800"/>
            <a:ext cx="7772400" cy="4572000"/>
          </a:xfrm>
        </p:spPr>
        <p:txBody>
          <a:bodyPr vert="horz"/>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extLst>
      <p:ext uri="{BB962C8B-B14F-4D97-AF65-F5344CB8AC3E}">
        <p14:creationId xmlns:p14="http://schemas.microsoft.com/office/powerpoint/2010/main" val="2657807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3671888" y="1005693"/>
            <a:ext cx="4860925" cy="4860925"/>
          </a:xfrm>
        </p:spPr>
        <p:txBody>
          <a:bodyPr/>
          <a:lstStyle/>
          <a:p>
            <a:endParaRPr lang="ru-RU"/>
          </a:p>
        </p:txBody>
      </p:sp>
      <p:sp>
        <p:nvSpPr>
          <p:cNvPr id="2" name="Title 1"/>
          <p:cNvSpPr>
            <a:spLocks noGrp="1"/>
          </p:cNvSpPr>
          <p:nvPr>
            <p:ph type="ctrTitle" hasCustomPrompt="1"/>
          </p:nvPr>
        </p:nvSpPr>
        <p:spPr>
          <a:xfrm>
            <a:off x="611188" y="1304925"/>
            <a:ext cx="5310289" cy="2131231"/>
          </a:xfrm>
        </p:spPr>
        <p:txBody>
          <a:bodyPr lIns="0" rIns="0" anchor="b">
            <a:noAutofit/>
          </a:bodyPr>
          <a:lstStyle>
            <a:lvl1pPr algn="l">
              <a:lnSpc>
                <a:spcPts val="4400"/>
              </a:lnSpc>
              <a:defRPr sz="4000">
                <a:solidFill>
                  <a:schemeClr val="tx2"/>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11188" y="3602038"/>
            <a:ext cx="5310289" cy="1655762"/>
          </a:xfrm>
        </p:spPr>
        <p:txBody>
          <a:bodyPr lIns="0" rIns="0">
            <a:noAutofit/>
          </a:bodyPr>
          <a:lstStyle>
            <a:lvl1pPr marL="0" indent="0" algn="l">
              <a:lnSpc>
                <a:spcPts val="26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C30AFC0-AF9D-48EB-8683-63EE8E0537D7}" type="datetime1">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dirty="0">
              <a:ln>
                <a:noFill/>
              </a:ln>
              <a:solidFill>
                <a:srgbClr val="000033">
                  <a:tint val="75000"/>
                </a:srgbClr>
              </a:solidFill>
              <a:effectLst/>
              <a:uLnTx/>
              <a:uFillTx/>
              <a:latin typeface="ALS Wagon"/>
              <a:ea typeface="+mn-ea"/>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188" y="368300"/>
            <a:ext cx="1795818" cy="519421"/>
          </a:xfrm>
          <a:prstGeom prst="rect">
            <a:avLst/>
          </a:prstGeom>
        </p:spPr>
      </p:pic>
    </p:spTree>
    <p:extLst>
      <p:ext uri="{BB962C8B-B14F-4D97-AF65-F5344CB8AC3E}">
        <p14:creationId xmlns:p14="http://schemas.microsoft.com/office/powerpoint/2010/main" val="28896365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7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952500"/>
            <a:ext cx="7772400" cy="1362075"/>
          </a:xfrm>
        </p:spPr>
        <p:txBody>
          <a:bodyPr/>
          <a:lstStyle>
            <a:lvl1pPr algn="l">
              <a:buNone/>
              <a:defRPr sz="4000" b="0" cap="none"/>
            </a:lvl1pPr>
          </a:lstStyle>
          <a:p>
            <a:r>
              <a:rPr lang="ru-RU"/>
              <a:t>Образец заголовка</a:t>
            </a:r>
            <a:endParaRPr lang="en-US"/>
          </a:p>
        </p:txBody>
      </p:sp>
      <p:sp>
        <p:nvSpPr>
          <p:cNvPr id="3" name="Текст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a:t>Образец текста</a:t>
            </a:r>
          </a:p>
        </p:txBody>
      </p:sp>
      <p:sp>
        <p:nvSpPr>
          <p:cNvPr id="9" name="Дата 3"/>
          <p:cNvSpPr>
            <a:spLocks noGrp="1"/>
          </p:cNvSpPr>
          <p:nvPr>
            <p:ph type="dt" sz="half" idx="10"/>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ACF6527-7621-4EB8-BE39-873B4B797389}" type="datetimeFigureOut">
              <a:rPr kumimoji="0" lang="ru-RU" sz="1200" b="0" i="0" u="none" strike="noStrike" kern="1200" cap="none" spc="0" normalizeH="0" baseline="0" noProof="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10" name="Нижний колонтитул 4"/>
          <p:cNvSpPr>
            <a:spLocks noGrp="1"/>
          </p:cNvSpPr>
          <p:nvPr>
            <p:ph type="ftr" sz="quarter" idx="11"/>
          </p:nvPr>
        </p:nvSpPr>
        <p:spPr>
          <a:xfrm>
            <a:off x="800100" y="6172200"/>
            <a:ext cx="4000500" cy="457200"/>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000033"/>
              </a:solidFill>
              <a:effectLst/>
              <a:uLnTx/>
              <a:uFillTx/>
              <a:latin typeface="ALS Wagon"/>
              <a:ea typeface="+mn-ea"/>
              <a:cs typeface="+mn-cs"/>
            </a:endParaRPr>
          </a:p>
        </p:txBody>
      </p:sp>
      <p:sp>
        <p:nvSpPr>
          <p:cNvPr id="11" name="Номер слайда 5"/>
          <p:cNvSpPr>
            <a:spLocks noGrp="1"/>
          </p:cNvSpPr>
          <p:nvPr>
            <p:ph type="sldNum" sz="quarter" idx="12"/>
          </p:nvPr>
        </p:nvSpPr>
        <p:spPr>
          <a:xfrm>
            <a:off x="146050" y="6208713"/>
            <a:ext cx="4572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425F1E-F772-4FCB-8D58-19527FF035CD}" type="slidenum">
              <a:rPr kumimoji="0" lang="ru-RU" sz="1200" b="0" i="0" u="none" strike="noStrike" kern="1200" cap="none" spc="0" normalizeH="0" baseline="0" noProof="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Tree>
    <p:extLst>
      <p:ext uri="{BB962C8B-B14F-4D97-AF65-F5344CB8AC3E}">
        <p14:creationId xmlns:p14="http://schemas.microsoft.com/office/powerpoint/2010/main" val="14703944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dark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188" y="1304925"/>
            <a:ext cx="5310289" cy="2131231"/>
          </a:xfrm>
        </p:spPr>
        <p:txBody>
          <a:bodyPr lIns="0" rIns="0" anchor="b">
            <a:noAutofit/>
          </a:bodyPr>
          <a:lstStyle>
            <a:lvl1pPr algn="l">
              <a:lnSpc>
                <a:spcPts val="4400"/>
              </a:lnSpc>
              <a:defRPr sz="4000">
                <a:solidFill>
                  <a:schemeClr val="accent5"/>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11188" y="3602038"/>
            <a:ext cx="5310289" cy="1655762"/>
          </a:xfrm>
        </p:spPr>
        <p:txBody>
          <a:bodyPr lIns="0" rIns="0">
            <a:noAutofit/>
          </a:bodyPr>
          <a:lstStyle>
            <a:lvl1pPr marL="0" indent="0" algn="l">
              <a:lnSpc>
                <a:spcPts val="2600"/>
              </a:lnSpc>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354E564-1B8D-4DE3-BFDD-9640DB425109}" type="datetime1">
              <a:rPr kumimoji="0" lang="ru-RU" sz="1200" b="0" i="0" u="none" strike="noStrike" kern="1200" cap="none" spc="0" normalizeH="0" baseline="0" noProof="0" smtClean="0">
                <a:ln>
                  <a:noFill/>
                </a:ln>
                <a:solidFill>
                  <a:srgbClr val="F2F2F2"/>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dirty="0">
              <a:ln>
                <a:noFill/>
              </a:ln>
              <a:solidFill>
                <a:srgbClr val="F2F2F2"/>
              </a:solidFill>
              <a:effectLst/>
              <a:uLnTx/>
              <a:uFillTx/>
              <a:latin typeface="ALS Wagon"/>
              <a:ea typeface="+mn-ea"/>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188" y="368478"/>
            <a:ext cx="1795818" cy="519065"/>
          </a:xfrm>
          <a:prstGeom prst="rect">
            <a:avLst/>
          </a:prstGeom>
        </p:spPr>
      </p:pic>
      <p:sp>
        <p:nvSpPr>
          <p:cNvPr id="7" name="Picture Placeholder 6"/>
          <p:cNvSpPr>
            <a:spLocks noGrp="1"/>
          </p:cNvSpPr>
          <p:nvPr>
            <p:ph type="pic" sz="quarter" idx="11"/>
          </p:nvPr>
        </p:nvSpPr>
        <p:spPr>
          <a:xfrm>
            <a:off x="3671888" y="1005693"/>
            <a:ext cx="4860925" cy="4860925"/>
          </a:xfrm>
        </p:spPr>
        <p:txBody>
          <a:bodyPr/>
          <a:lstStyle/>
          <a:p>
            <a:endParaRPr lang="ru-RU" dirty="0"/>
          </a:p>
        </p:txBody>
      </p:sp>
    </p:spTree>
    <p:extLst>
      <p:ext uri="{BB962C8B-B14F-4D97-AF65-F5344CB8AC3E}">
        <p14:creationId xmlns:p14="http://schemas.microsoft.com/office/powerpoint/2010/main" val="13623928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7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716463" y="368300"/>
            <a:ext cx="3816350" cy="6489700"/>
          </a:xfrm>
        </p:spPr>
        <p:txBody>
          <a:bodyPr/>
          <a:lstStyle/>
          <a:p>
            <a:endParaRPr lang="ru-RU"/>
          </a:p>
        </p:txBody>
      </p:sp>
      <p:sp>
        <p:nvSpPr>
          <p:cNvPr id="10" name="Picture Placeholder 9"/>
          <p:cNvSpPr>
            <a:spLocks noGrp="1"/>
          </p:cNvSpPr>
          <p:nvPr>
            <p:ph type="pic" sz="quarter" idx="14"/>
          </p:nvPr>
        </p:nvSpPr>
        <p:spPr>
          <a:xfrm>
            <a:off x="628650" y="368300"/>
            <a:ext cx="3798888" cy="6489700"/>
          </a:xfrm>
        </p:spPr>
        <p:txBody>
          <a:bodyPr/>
          <a:lstStyle/>
          <a:p>
            <a:endParaRPr lang="ru-RU"/>
          </a:p>
        </p:txBody>
      </p:sp>
      <p:sp>
        <p:nvSpPr>
          <p:cNvPr id="3" name="Content Placeholder 2"/>
          <p:cNvSpPr>
            <a:spLocks noGrp="1"/>
          </p:cNvSpPr>
          <p:nvPr>
            <p:ph idx="1"/>
          </p:nvPr>
        </p:nvSpPr>
        <p:spPr/>
        <p:txBody>
          <a:bodyPr lIns="0" rIns="0">
            <a:noAutofit/>
          </a:bodyPr>
          <a:lstStyle>
            <a:lvl1pPr>
              <a:lnSpc>
                <a:spcPct val="90000"/>
              </a:lnSpc>
              <a:defRPr sz="2100"/>
            </a:lvl1pPr>
            <a:lvl2pPr>
              <a:lnSpc>
                <a:spcPct val="90000"/>
              </a:lnSpc>
              <a:defRPr sz="1800"/>
            </a:lvl2pPr>
            <a:lvl3pPr>
              <a:lnSpc>
                <a:spcPct val="90000"/>
              </a:lnSpc>
              <a:defRPr sz="1600"/>
            </a:lvl3pPr>
            <a:lvl4pPr>
              <a:lnSpc>
                <a:spcPct val="90000"/>
              </a:lnSpc>
              <a:defRPr sz="1400"/>
            </a:lvl4pPr>
            <a:lvl5pPr>
              <a:lnSpc>
                <a:spcPct val="9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5"/>
          </p:nvPr>
        </p:nvSpPr>
        <p:spPr>
          <a:xfrm>
            <a:off x="628650" y="4414837"/>
            <a:ext cx="1747838" cy="1747838"/>
          </a:xfrm>
        </p:spPr>
        <p:txBody>
          <a:bodyPr/>
          <a:lstStyle/>
          <a:p>
            <a:endParaRPr lang="ru-RU" dirty="0"/>
          </a:p>
        </p:txBody>
      </p:sp>
      <p:sp>
        <p:nvSpPr>
          <p:cNvPr id="11" name="Picture Placeholder 4"/>
          <p:cNvSpPr>
            <a:spLocks noGrp="1"/>
          </p:cNvSpPr>
          <p:nvPr>
            <p:ph type="pic" sz="quarter" idx="16"/>
          </p:nvPr>
        </p:nvSpPr>
        <p:spPr>
          <a:xfrm>
            <a:off x="2669381" y="4414837"/>
            <a:ext cx="1747838" cy="1747838"/>
          </a:xfrm>
        </p:spPr>
        <p:txBody>
          <a:bodyPr/>
          <a:lstStyle/>
          <a:p>
            <a:endParaRPr lang="ru-RU" dirty="0"/>
          </a:p>
        </p:txBody>
      </p:sp>
      <p:sp>
        <p:nvSpPr>
          <p:cNvPr id="12" name="Picture Placeholder 4"/>
          <p:cNvSpPr>
            <a:spLocks noGrp="1"/>
          </p:cNvSpPr>
          <p:nvPr>
            <p:ph type="pic" sz="quarter" idx="17"/>
          </p:nvPr>
        </p:nvSpPr>
        <p:spPr>
          <a:xfrm>
            <a:off x="4726781" y="4414837"/>
            <a:ext cx="1747838" cy="1747838"/>
          </a:xfrm>
        </p:spPr>
        <p:txBody>
          <a:bodyPr/>
          <a:lstStyle/>
          <a:p>
            <a:endParaRPr lang="ru-RU" dirty="0"/>
          </a:p>
        </p:txBody>
      </p:sp>
      <p:sp>
        <p:nvSpPr>
          <p:cNvPr id="13" name="Picture Placeholder 4"/>
          <p:cNvSpPr>
            <a:spLocks noGrp="1"/>
          </p:cNvSpPr>
          <p:nvPr>
            <p:ph type="pic" sz="quarter" idx="18"/>
          </p:nvPr>
        </p:nvSpPr>
        <p:spPr>
          <a:xfrm>
            <a:off x="6767512" y="4414837"/>
            <a:ext cx="1747838" cy="1747838"/>
          </a:xfrm>
        </p:spPr>
        <p:txBody>
          <a:bodyPr/>
          <a:lstStyle/>
          <a:p>
            <a:endParaRPr lang="ru-RU" dirty="0"/>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9AF0CEE-B6CC-4CC9-93ED-F96CC3BD0D0D}" type="datetime1">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D3D78F-CD23-4BB7-8FE3-D8D2331CE12C}"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7" name="Title 1"/>
          <p:cNvSpPr>
            <a:spLocks noGrp="1"/>
          </p:cNvSpPr>
          <p:nvPr>
            <p:ph type="title"/>
          </p:nvPr>
        </p:nvSpPr>
        <p:spPr>
          <a:xfrm>
            <a:off x="628650" y="365126"/>
            <a:ext cx="7886700" cy="939799"/>
          </a:xfrm>
        </p:spPr>
        <p:txBody>
          <a:bodyPr lIns="0" rIns="0"/>
          <a:lstStyle/>
          <a:p>
            <a:r>
              <a:rPr lang="en-US"/>
              <a:t>Click to edit Master title style</a:t>
            </a:r>
            <a:endParaRPr lang="ru-RU"/>
          </a:p>
        </p:txBody>
      </p:sp>
    </p:spTree>
    <p:extLst>
      <p:ext uri="{BB962C8B-B14F-4D97-AF65-F5344CB8AC3E}">
        <p14:creationId xmlns:p14="http://schemas.microsoft.com/office/powerpoint/2010/main" val="1185946052"/>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dar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716463" y="368299"/>
            <a:ext cx="3816350" cy="6489701"/>
          </a:xfrm>
        </p:spPr>
        <p:txBody>
          <a:bodyPr lIns="0" rIns="0"/>
          <a:lstStyle/>
          <a:p>
            <a:endParaRPr lang="ru-RU"/>
          </a:p>
        </p:txBody>
      </p:sp>
      <p:sp>
        <p:nvSpPr>
          <p:cNvPr id="9" name="Picture Placeholder 9"/>
          <p:cNvSpPr>
            <a:spLocks noGrp="1"/>
          </p:cNvSpPr>
          <p:nvPr>
            <p:ph type="pic" sz="quarter" idx="14"/>
          </p:nvPr>
        </p:nvSpPr>
        <p:spPr>
          <a:xfrm>
            <a:off x="628650" y="368300"/>
            <a:ext cx="3798888" cy="6489700"/>
          </a:xfrm>
        </p:spPr>
        <p:txBody>
          <a:bodyPr/>
          <a:lstStyle/>
          <a:p>
            <a:endParaRPr lang="ru-RU"/>
          </a:p>
        </p:txBody>
      </p:sp>
      <p:sp>
        <p:nvSpPr>
          <p:cNvPr id="3" name="Content Placeholder 2"/>
          <p:cNvSpPr>
            <a:spLocks noGrp="1"/>
          </p:cNvSpPr>
          <p:nvPr>
            <p:ph idx="1"/>
          </p:nvPr>
        </p:nvSpPr>
        <p:spPr/>
        <p:txBody>
          <a:bodyPr>
            <a:noAutofit/>
          </a:bodyPr>
          <a:lstStyle>
            <a:lvl1pPr>
              <a:defRPr sz="21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9F745E6-E921-4934-A07D-0230EFD9C517}" type="datetime1">
              <a:rPr kumimoji="0" lang="ru-RU" sz="1200" b="0" i="0" u="none" strike="noStrike" kern="1200" cap="none" spc="0" normalizeH="0" baseline="0" noProof="0" smtClean="0">
                <a:ln>
                  <a:noFill/>
                </a:ln>
                <a:solidFill>
                  <a:srgbClr val="F2F2F2"/>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dirty="0">
              <a:ln>
                <a:noFill/>
              </a:ln>
              <a:solidFill>
                <a:srgbClr val="F2F2F2"/>
              </a:solidFill>
              <a:effectLst/>
              <a:uLnTx/>
              <a:uFillTx/>
              <a:latin typeface="ALS Wagon"/>
              <a:ea typeface="+mn-ea"/>
              <a:cs typeface="+mn-cs"/>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0D3D78F-CD23-4BB7-8FE3-D8D2331CE12C}" type="slidenum">
              <a:rPr kumimoji="0" lang="ru-RU" sz="1200" b="0" i="0" u="none" strike="noStrike" kern="1200" cap="none" spc="0" normalizeH="0" baseline="0" noProof="0" smtClean="0">
                <a:ln>
                  <a:noFill/>
                </a:ln>
                <a:solidFill>
                  <a:srgbClr val="F2F2F2"/>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F2F2F2"/>
              </a:solidFill>
              <a:effectLst/>
              <a:uLnTx/>
              <a:uFillTx/>
              <a:latin typeface="ALS Wagon"/>
              <a:ea typeface="+mn-ea"/>
              <a:cs typeface="+mn-cs"/>
            </a:endParaRPr>
          </a:p>
        </p:txBody>
      </p:sp>
      <p:sp>
        <p:nvSpPr>
          <p:cNvPr id="7" name="Title 1"/>
          <p:cNvSpPr>
            <a:spLocks noGrp="1"/>
          </p:cNvSpPr>
          <p:nvPr>
            <p:ph type="title"/>
          </p:nvPr>
        </p:nvSpPr>
        <p:spPr>
          <a:xfrm>
            <a:off x="628650" y="365126"/>
            <a:ext cx="7886700" cy="939799"/>
          </a:xfrm>
        </p:spPr>
        <p:txBody>
          <a:bodyPr lIns="0" rIns="0"/>
          <a:lstStyle>
            <a:lvl1pPr>
              <a:defRPr>
                <a:solidFill>
                  <a:schemeClr val="accent5"/>
                </a:solidFill>
              </a:defRPr>
            </a:lvl1pPr>
          </a:lstStyle>
          <a:p>
            <a:r>
              <a:rPr lang="en-US" dirty="0"/>
              <a:t>Click to edit Master title style</a:t>
            </a:r>
            <a:endParaRPr lang="ru-RU" dirty="0"/>
          </a:p>
        </p:txBody>
      </p:sp>
    </p:spTree>
    <p:extLst>
      <p:ext uri="{BB962C8B-B14F-4D97-AF65-F5344CB8AC3E}">
        <p14:creationId xmlns:p14="http://schemas.microsoft.com/office/powerpoint/2010/main" val="6119636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4FC1885-3FA6-4370-A403-593B1C5B5C08}" type="datetimeFigureOut">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8" name="Нижний колонтитул 7"/>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000033"/>
              </a:solidFill>
              <a:effectLst/>
              <a:uLnTx/>
              <a:uFillTx/>
              <a:latin typeface="ALS Wagon"/>
              <a:ea typeface="+mn-ea"/>
              <a:cs typeface="+mn-cs"/>
            </a:endParaRPr>
          </a:p>
        </p:txBody>
      </p:sp>
      <p:sp>
        <p:nvSpPr>
          <p:cNvPr id="9" name="Номер слайда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3ABE36-B151-4816-A839-C17FF81055B3}"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Tree>
    <p:extLst>
      <p:ext uri="{BB962C8B-B14F-4D97-AF65-F5344CB8AC3E}">
        <p14:creationId xmlns:p14="http://schemas.microsoft.com/office/powerpoint/2010/main" val="3397496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4702FD-3499-45E3-9027-BE7C8A3819DF}" type="datetime1">
              <a:rPr lang="ru-RU" smtClean="0"/>
              <a:t>09.06.2022</a:t>
            </a:fld>
            <a:endParaRPr lang="ru-RU"/>
          </a:p>
        </p:txBody>
      </p:sp>
      <p:sp>
        <p:nvSpPr>
          <p:cNvPr id="5" name="Slide Number Placeholder 4"/>
          <p:cNvSpPr>
            <a:spLocks noGrp="1"/>
          </p:cNvSpPr>
          <p:nvPr>
            <p:ph type="sldNum" sz="quarter" idx="12"/>
          </p:nvPr>
        </p:nvSpPr>
        <p:spPr/>
        <p:txBody>
          <a:bodyPr/>
          <a:lstStyle/>
          <a:p>
            <a:fld id="{40D3D78F-CD23-4BB7-8FE3-D8D2331CE12C}" type="slidenum">
              <a:rPr lang="ru-RU" smtClean="0"/>
              <a:t>‹#›</a:t>
            </a:fld>
            <a:endParaRPr lang="ru-RU"/>
          </a:p>
        </p:txBody>
      </p:sp>
    </p:spTree>
    <p:extLst>
      <p:ext uri="{BB962C8B-B14F-4D97-AF65-F5344CB8AC3E}">
        <p14:creationId xmlns:p14="http://schemas.microsoft.com/office/powerpoint/2010/main" val="131818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B3579-C86A-48F7-87F6-79D73543262E}" type="datetime1">
              <a:rPr lang="ru-RU" smtClean="0"/>
              <a:t>09.06.2022</a:t>
            </a:fld>
            <a:endParaRPr lang="ru-RU"/>
          </a:p>
        </p:txBody>
      </p:sp>
      <p:sp>
        <p:nvSpPr>
          <p:cNvPr id="4" name="Slide Number Placeholder 3"/>
          <p:cNvSpPr>
            <a:spLocks noGrp="1"/>
          </p:cNvSpPr>
          <p:nvPr>
            <p:ph type="sldNum" sz="quarter" idx="12"/>
          </p:nvPr>
        </p:nvSpPr>
        <p:spPr/>
        <p:txBody>
          <a:bodyPr/>
          <a:lstStyle/>
          <a:p>
            <a:fld id="{40D3D78F-CD23-4BB7-8FE3-D8D2331CE12C}" type="slidenum">
              <a:rPr lang="ru-RU" smtClean="0"/>
              <a:t>‹#›</a:t>
            </a:fld>
            <a:endParaRPr lang="ru-RU"/>
          </a:p>
        </p:txBody>
      </p:sp>
    </p:spTree>
    <p:extLst>
      <p:ext uri="{BB962C8B-B14F-4D97-AF65-F5344CB8AC3E}">
        <p14:creationId xmlns:p14="http://schemas.microsoft.com/office/powerpoint/2010/main" val="335575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4" name="Дата 3"/>
          <p:cNvSpPr>
            <a:spLocks noGrp="1"/>
          </p:cNvSpPr>
          <p:nvPr>
            <p:ph type="dt" sz="half" idx="10"/>
          </p:nvPr>
        </p:nvSpPr>
        <p:spPr/>
        <p:txBody>
          <a:bodyPr/>
          <a:lstStyle/>
          <a:p>
            <a:fld id="{20B7BA08-D575-4FDC-A7B2-C25423906C82}" type="datetime1">
              <a:rPr lang="ru-RU" smtClean="0"/>
              <a:t>09.06.2022</a:t>
            </a:fld>
            <a:endParaRPr lang="ru-RU"/>
          </a:p>
        </p:txBody>
      </p:sp>
      <p:sp>
        <p:nvSpPr>
          <p:cNvPr id="5" name="Нижний колонтитул 4"/>
          <p:cNvSpPr>
            <a:spLocks noGrp="1"/>
          </p:cNvSpPr>
          <p:nvPr>
            <p:ph type="ftr" sz="quarter" idx="11"/>
          </p:nvPr>
        </p:nvSpPr>
        <p:spPr>
          <a:xfrm>
            <a:off x="914400" y="6172200"/>
            <a:ext cx="3962400" cy="457200"/>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D4CF5F3C-4409-4F58-9DC5-6E6A6ADE8D8B}" type="slidenum">
              <a:rPr lang="ru-RU" smtClean="0"/>
              <a:pPr/>
              <a:t>‹#›</a:t>
            </a:fld>
            <a:endParaRPr lang="ru-RU"/>
          </a:p>
        </p:txBody>
      </p:sp>
      <p:sp>
        <p:nvSpPr>
          <p:cNvPr id="8" name="Содержимое 7"/>
          <p:cNvSpPr>
            <a:spLocks noGrp="1"/>
          </p:cNvSpPr>
          <p:nvPr>
            <p:ph sz="quarter" idx="1"/>
          </p:nvPr>
        </p:nvSpPr>
        <p:spPr>
          <a:xfrm>
            <a:off x="914400" y="1447800"/>
            <a:ext cx="7772400" cy="4572000"/>
          </a:xfrm>
        </p:spPr>
        <p:txBody>
          <a:bodyPr vert="horz"/>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extLst>
      <p:ext uri="{BB962C8B-B14F-4D97-AF65-F5344CB8AC3E}">
        <p14:creationId xmlns:p14="http://schemas.microsoft.com/office/powerpoint/2010/main" val="3290437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Титульный слайд">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3671888" y="1005693"/>
            <a:ext cx="4860925" cy="4860925"/>
          </a:xfrm>
        </p:spPr>
        <p:txBody>
          <a:bodyPr/>
          <a:lstStyle/>
          <a:p>
            <a:r>
              <a:rPr lang="ru-RU" smtClean="0"/>
              <a:t>Вставка рисунка</a:t>
            </a:r>
            <a:endParaRPr lang="ru-RU"/>
          </a:p>
        </p:txBody>
      </p:sp>
      <p:sp>
        <p:nvSpPr>
          <p:cNvPr id="2" name="Title 1"/>
          <p:cNvSpPr>
            <a:spLocks noGrp="1"/>
          </p:cNvSpPr>
          <p:nvPr>
            <p:ph type="ctrTitle" hasCustomPrompt="1"/>
          </p:nvPr>
        </p:nvSpPr>
        <p:spPr>
          <a:xfrm>
            <a:off x="611188" y="1304925"/>
            <a:ext cx="5310289" cy="2131231"/>
          </a:xfrm>
        </p:spPr>
        <p:txBody>
          <a:bodyPr lIns="0" rIns="0" anchor="b">
            <a:noAutofit/>
          </a:bodyPr>
          <a:lstStyle>
            <a:lvl1pPr algn="l">
              <a:lnSpc>
                <a:spcPts val="4400"/>
              </a:lnSpc>
              <a:defRPr sz="4000">
                <a:solidFill>
                  <a:schemeClr val="tx2"/>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11188" y="3602038"/>
            <a:ext cx="5310289" cy="1655762"/>
          </a:xfrm>
        </p:spPr>
        <p:txBody>
          <a:bodyPr lIns="0" rIns="0">
            <a:noAutofit/>
          </a:bodyPr>
          <a:lstStyle>
            <a:lvl1pPr marL="0" indent="0" algn="l">
              <a:lnSpc>
                <a:spcPts val="26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188" y="368300"/>
            <a:ext cx="1795818" cy="519421"/>
          </a:xfrm>
          <a:prstGeom prst="rect">
            <a:avLst/>
          </a:prstGeom>
        </p:spPr>
      </p:pic>
    </p:spTree>
    <p:extLst>
      <p:ext uri="{BB962C8B-B14F-4D97-AF65-F5344CB8AC3E}">
        <p14:creationId xmlns:p14="http://schemas.microsoft.com/office/powerpoint/2010/main" val="3265911016"/>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7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theme" Target="../theme/theme2.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1.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10" cstate="print">
            <a:extLst>
              <a:ext uri="{28A0092B-C50C-407E-A947-70E740481C1C}">
                <a14:useLocalDpi xmlns:a14="http://schemas.microsoft.com/office/drawing/2010/main" val="0"/>
              </a:ext>
            </a:extLst>
          </a:blip>
          <a:srcRect l="6572" t="56496" r="6761" b="36811"/>
          <a:stretch/>
        </p:blipFill>
        <p:spPr>
          <a:xfrm>
            <a:off x="609600" y="6165850"/>
            <a:ext cx="7924800" cy="612000"/>
          </a:xfrm>
          <a:prstGeom prst="rect">
            <a:avLst/>
          </a:prstGeom>
        </p:spPr>
      </p:pic>
      <p:sp>
        <p:nvSpPr>
          <p:cNvPr id="2" name="Title Placeholder 1"/>
          <p:cNvSpPr>
            <a:spLocks noGrp="1"/>
          </p:cNvSpPr>
          <p:nvPr>
            <p:ph type="title"/>
          </p:nvPr>
        </p:nvSpPr>
        <p:spPr>
          <a:xfrm>
            <a:off x="628650" y="365126"/>
            <a:ext cx="7886700" cy="939799"/>
          </a:xfrm>
          <a:prstGeom prst="rect">
            <a:avLst/>
          </a:prstGeom>
        </p:spPr>
        <p:txBody>
          <a:bodyPr vert="horz" lIns="0" tIns="45720" rIns="0" bIns="45720" rtlCol="0" anchor="t" anchorCtr="0">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543300" y="6251843"/>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D7001BE-1F99-4D38-ABA6-ACCB49D95AF3}" type="datetime1">
              <a:rPr lang="ru-RU" smtClean="0"/>
              <a:t>09.06.2022</a:t>
            </a:fld>
            <a:endParaRPr lang="ru-RU" dirty="0"/>
          </a:p>
        </p:txBody>
      </p:sp>
      <p:sp>
        <p:nvSpPr>
          <p:cNvPr id="6" name="Slide Number Placeholder 5"/>
          <p:cNvSpPr>
            <a:spLocks noGrp="1"/>
          </p:cNvSpPr>
          <p:nvPr>
            <p:ph type="sldNum" sz="quarter" idx="4"/>
          </p:nvPr>
        </p:nvSpPr>
        <p:spPr>
          <a:xfrm>
            <a:off x="8640763" y="368300"/>
            <a:ext cx="352007" cy="429091"/>
          </a:xfrm>
          <a:prstGeom prst="rect">
            <a:avLst/>
          </a:prstGeom>
        </p:spPr>
        <p:txBody>
          <a:bodyPr vert="horz" wrap="none" lIns="0" tIns="36000" rIns="0" bIns="36000" rtlCol="0" anchor="b" anchorCtr="0"/>
          <a:lstStyle>
            <a:lvl1pPr algn="l">
              <a:defRPr sz="1200">
                <a:solidFill>
                  <a:schemeClr val="tx1">
                    <a:tint val="75000"/>
                  </a:schemeClr>
                </a:solidFill>
              </a:defRPr>
            </a:lvl1pPr>
          </a:lstStyle>
          <a:p>
            <a:fld id="{40D3D78F-CD23-4BB7-8FE3-D8D2331CE12C}" type="slidenum">
              <a:rPr lang="ru-RU" smtClean="0"/>
              <a:pPr/>
              <a:t>‹#›</a:t>
            </a:fld>
            <a:endParaRPr lang="ru-RU" dirty="0"/>
          </a:p>
        </p:txBody>
      </p:sp>
    </p:spTree>
    <p:extLst>
      <p:ext uri="{BB962C8B-B14F-4D97-AF65-F5344CB8AC3E}">
        <p14:creationId xmlns:p14="http://schemas.microsoft.com/office/powerpoint/2010/main" val="1452024129"/>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2" r:id="rId3"/>
    <p:sldLayoutId id="2147483668" r:id="rId4"/>
    <p:sldLayoutId id="2147483664" r:id="rId5"/>
    <p:sldLayoutId id="2147483666" r:id="rId6"/>
    <p:sldLayoutId id="2147483667" r:id="rId7"/>
    <p:sldLayoutId id="2147483670" r:id="rId8"/>
  </p:sldLayoutIdLst>
  <p:hf hdr="0" ftr="0" dt="0"/>
  <p:txStyles>
    <p:titleStyle>
      <a:lvl1pPr algn="l" defTabSz="914400" rtl="0" eaLnBrk="1" latinLnBrk="0" hangingPunct="1">
        <a:lnSpc>
          <a:spcPts val="3200"/>
        </a:lnSpc>
        <a:spcBef>
          <a:spcPct val="0"/>
        </a:spcBef>
        <a:buNone/>
        <a:defRPr sz="2800" kern="1200" cap="none" spc="-70" baseline="0">
          <a:solidFill>
            <a:schemeClr val="accent5"/>
          </a:solidFill>
          <a:latin typeface="+mj-lt"/>
          <a:ea typeface="+mj-ea"/>
          <a:cs typeface="+mj-cs"/>
        </a:defRPr>
      </a:lvl1pPr>
    </p:titleStyle>
    <p:bodyStyle>
      <a:lvl1pPr marL="0" indent="0" algn="l" defTabSz="914400" rtl="0" eaLnBrk="1" latinLnBrk="0" hangingPunct="1">
        <a:lnSpc>
          <a:spcPct val="80000"/>
        </a:lnSpc>
        <a:spcBef>
          <a:spcPts val="600"/>
        </a:spcBef>
        <a:buFontTx/>
        <a:buNone/>
        <a:defRPr sz="2100" kern="1200">
          <a:solidFill>
            <a:schemeClr val="tx1"/>
          </a:solidFill>
          <a:latin typeface="+mn-lt"/>
          <a:ea typeface="+mn-ea"/>
          <a:cs typeface="+mn-cs"/>
        </a:defRPr>
      </a:lvl1pPr>
      <a:lvl2pPr marL="360000" indent="0" algn="l" defTabSz="914400" rtl="0" eaLnBrk="1" latinLnBrk="0" hangingPunct="1">
        <a:lnSpc>
          <a:spcPct val="80000"/>
        </a:lnSpc>
        <a:spcBef>
          <a:spcPts val="500"/>
        </a:spcBef>
        <a:buFontTx/>
        <a:buNone/>
        <a:defRPr sz="1800" kern="1200">
          <a:solidFill>
            <a:schemeClr val="tx1"/>
          </a:solidFill>
          <a:latin typeface="+mn-lt"/>
          <a:ea typeface="+mn-ea"/>
          <a:cs typeface="+mn-cs"/>
        </a:defRPr>
      </a:lvl2pPr>
      <a:lvl3pPr marL="648000" indent="0" algn="l" defTabSz="914400" rtl="0" eaLnBrk="1" latinLnBrk="0" hangingPunct="1">
        <a:lnSpc>
          <a:spcPct val="80000"/>
        </a:lnSpc>
        <a:spcBef>
          <a:spcPts val="400"/>
        </a:spcBef>
        <a:buFontTx/>
        <a:buNone/>
        <a:defRPr sz="1600" kern="1200">
          <a:solidFill>
            <a:schemeClr val="tx1"/>
          </a:solidFill>
          <a:latin typeface="+mn-lt"/>
          <a:ea typeface="+mn-ea"/>
          <a:cs typeface="+mn-cs"/>
        </a:defRPr>
      </a:lvl3pPr>
      <a:lvl4pPr marL="936000" indent="0" algn="l" defTabSz="914400" rtl="0" eaLnBrk="1" latinLnBrk="0" hangingPunct="1">
        <a:lnSpc>
          <a:spcPct val="80000"/>
        </a:lnSpc>
        <a:spcBef>
          <a:spcPts val="300"/>
        </a:spcBef>
        <a:buFontTx/>
        <a:buNone/>
        <a:defRPr sz="1400" kern="1200">
          <a:solidFill>
            <a:schemeClr val="tx1"/>
          </a:solidFill>
          <a:latin typeface="+mn-lt"/>
          <a:ea typeface="+mn-ea"/>
          <a:cs typeface="+mn-cs"/>
        </a:defRPr>
      </a:lvl4pPr>
      <a:lvl5pPr marL="1224000" indent="0" algn="l" defTabSz="914400" rtl="0" eaLnBrk="1" latinLnBrk="0" hangingPunct="1">
        <a:lnSpc>
          <a:spcPct val="80000"/>
        </a:lnSpc>
        <a:spcBef>
          <a:spcPts val="200"/>
        </a:spcBef>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43" userDrawn="1">
          <p15:clr>
            <a:srgbClr val="F26B43"/>
          </p15:clr>
        </p15:guide>
        <p15:guide id="2" orient="horz" pos="232" userDrawn="1">
          <p15:clr>
            <a:srgbClr val="F26B43"/>
          </p15:clr>
        </p15:guide>
        <p15:guide id="3" orient="horz" pos="822" userDrawn="1">
          <p15:clr>
            <a:srgbClr val="F26B43"/>
          </p15:clr>
        </p15:guide>
        <p15:guide id="4" pos="2880" userDrawn="1">
          <p15:clr>
            <a:srgbClr val="F26B43"/>
          </p15:clr>
        </p15:guide>
        <p15:guide id="5" orient="horz" pos="2160" userDrawn="1">
          <p15:clr>
            <a:srgbClr val="F26B43"/>
          </p15:clr>
        </p15:guide>
        <p15:guide id="6" pos="5375" userDrawn="1">
          <p15:clr>
            <a:srgbClr val="F26B43"/>
          </p15:clr>
        </p15:guide>
        <p15:guide id="7" orient="horz" pos="1139" userDrawn="1">
          <p15:clr>
            <a:srgbClr val="F26B43"/>
          </p15:clr>
        </p15:guide>
        <p15:guide id="8" pos="385" userDrawn="1">
          <p15:clr>
            <a:srgbClr val="F26B43"/>
          </p15:clr>
        </p15:guide>
        <p15:guide id="9" pos="317" userDrawn="1">
          <p15:clr>
            <a:srgbClr val="F26B43"/>
          </p15:clr>
        </p15:guide>
        <p15:guide id="10" orient="horz" pos="3884" userDrawn="1">
          <p15:clr>
            <a:srgbClr val="F26B43"/>
          </p15:clr>
        </p15:guide>
        <p15:guide id="11" pos="4082" userDrawn="1">
          <p15:clr>
            <a:srgbClr val="F26B43"/>
          </p15:clr>
        </p15:guide>
        <p15:guide id="12" pos="2789" userDrawn="1">
          <p15:clr>
            <a:srgbClr val="F26B43"/>
          </p15:clr>
        </p15:guide>
        <p15:guide id="13" pos="2980" userDrawn="1">
          <p15:clr>
            <a:srgbClr val="F26B43"/>
          </p15:clr>
        </p15:guide>
        <p15:guide id="14" pos="4263" userDrawn="1">
          <p15:clr>
            <a:srgbClr val="F26B43"/>
          </p15:clr>
        </p15:guide>
        <p15:guide id="15" pos="1678" userDrawn="1">
          <p15:clr>
            <a:srgbClr val="F26B43"/>
          </p15:clr>
        </p15:guide>
        <p15:guide id="16" pos="1497" userDrawn="1">
          <p15:clr>
            <a:srgbClr val="F26B43"/>
          </p15:clr>
        </p15:guide>
        <p15:guide id="17" pos="4740" userDrawn="1">
          <p15:clr>
            <a:srgbClr val="F26B43"/>
          </p15:clr>
        </p15:guide>
        <p15:guide id="18" pos="4921" userDrawn="1">
          <p15:clr>
            <a:srgbClr val="F26B43"/>
          </p15:clr>
        </p15:guide>
        <p15:guide id="19" pos="3628" userDrawn="1">
          <p15:clr>
            <a:srgbClr val="F26B43"/>
          </p15:clr>
        </p15:guide>
        <p15:guide id="20" pos="3447" userDrawn="1">
          <p15:clr>
            <a:srgbClr val="F26B43"/>
          </p15:clr>
        </p15:guide>
        <p15:guide id="21" pos="2336" userDrawn="1">
          <p15:clr>
            <a:srgbClr val="F26B43"/>
          </p15:clr>
        </p15:guide>
        <p15:guide id="22" pos="2154" userDrawn="1">
          <p15:clr>
            <a:srgbClr val="F26B43"/>
          </p15:clr>
        </p15:guide>
        <p15:guide id="23" pos="1043" userDrawn="1">
          <p15:clr>
            <a:srgbClr val="F26B43"/>
          </p15:clr>
        </p15:guide>
        <p15:guide id="24" pos="86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2" cstate="print">
            <a:extLst>
              <a:ext uri="{28A0092B-C50C-407E-A947-70E740481C1C}">
                <a14:useLocalDpi xmlns:a14="http://schemas.microsoft.com/office/drawing/2010/main" val="0"/>
              </a:ext>
            </a:extLst>
          </a:blip>
          <a:srcRect l="6572" t="56496" r="6761" b="36811"/>
          <a:stretch/>
        </p:blipFill>
        <p:spPr>
          <a:xfrm>
            <a:off x="609600" y="6165850"/>
            <a:ext cx="7924800" cy="612000"/>
          </a:xfrm>
          <a:prstGeom prst="rect">
            <a:avLst/>
          </a:prstGeom>
        </p:spPr>
      </p:pic>
      <p:sp>
        <p:nvSpPr>
          <p:cNvPr id="2" name="Title Placeholder 1"/>
          <p:cNvSpPr>
            <a:spLocks noGrp="1"/>
          </p:cNvSpPr>
          <p:nvPr>
            <p:ph type="title"/>
          </p:nvPr>
        </p:nvSpPr>
        <p:spPr>
          <a:xfrm>
            <a:off x="628650" y="365126"/>
            <a:ext cx="7886700" cy="939799"/>
          </a:xfrm>
          <a:prstGeom prst="rect">
            <a:avLst/>
          </a:prstGeom>
        </p:spPr>
        <p:txBody>
          <a:bodyPr vert="horz" lIns="0" tIns="45720" rIns="0" bIns="45720" rtlCol="0" anchor="t" anchorCtr="0">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0" tIns="45720" rIns="0" bIns="45720" rtlCol="0">
            <a:no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3543300" y="6251843"/>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6" name="Slide Number Placeholder 5"/>
          <p:cNvSpPr>
            <a:spLocks noGrp="1"/>
          </p:cNvSpPr>
          <p:nvPr>
            <p:ph type="sldNum" sz="quarter" idx="4"/>
          </p:nvPr>
        </p:nvSpPr>
        <p:spPr>
          <a:xfrm>
            <a:off x="8640763" y="368300"/>
            <a:ext cx="352007" cy="429091"/>
          </a:xfrm>
          <a:prstGeom prst="rect">
            <a:avLst/>
          </a:prstGeom>
        </p:spPr>
        <p:txBody>
          <a:bodyPr vert="horz" wrap="none" lIns="0" tIns="36000" rIns="0" bIns="36000" rtlCol="0" anchor="b" anchorCtr="0"/>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Tree>
    <p:extLst>
      <p:ext uri="{BB962C8B-B14F-4D97-AF65-F5344CB8AC3E}">
        <p14:creationId xmlns:p14="http://schemas.microsoft.com/office/powerpoint/2010/main" val="338468031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Lst>
  <p:txStyles>
    <p:titleStyle>
      <a:lvl1pPr algn="l" defTabSz="914400" rtl="0" eaLnBrk="1" latinLnBrk="0" hangingPunct="1">
        <a:lnSpc>
          <a:spcPts val="3200"/>
        </a:lnSpc>
        <a:spcBef>
          <a:spcPct val="0"/>
        </a:spcBef>
        <a:buNone/>
        <a:defRPr sz="2800" kern="1200" cap="none" spc="-70" baseline="0">
          <a:solidFill>
            <a:schemeClr val="accent5"/>
          </a:solidFill>
          <a:latin typeface="+mj-lt"/>
          <a:ea typeface="+mj-ea"/>
          <a:cs typeface="+mj-cs"/>
        </a:defRPr>
      </a:lvl1pPr>
    </p:titleStyle>
    <p:bodyStyle>
      <a:lvl1pPr marL="0" indent="0" algn="l" defTabSz="914400" rtl="0" eaLnBrk="1" latinLnBrk="0" hangingPunct="1">
        <a:lnSpc>
          <a:spcPct val="80000"/>
        </a:lnSpc>
        <a:spcBef>
          <a:spcPts val="600"/>
        </a:spcBef>
        <a:buFontTx/>
        <a:buNone/>
        <a:defRPr sz="2100" kern="1200">
          <a:solidFill>
            <a:schemeClr val="tx1"/>
          </a:solidFill>
          <a:latin typeface="+mn-lt"/>
          <a:ea typeface="+mn-ea"/>
          <a:cs typeface="+mn-cs"/>
        </a:defRPr>
      </a:lvl1pPr>
      <a:lvl2pPr marL="360000" indent="0" algn="l" defTabSz="914400" rtl="0" eaLnBrk="1" latinLnBrk="0" hangingPunct="1">
        <a:lnSpc>
          <a:spcPct val="80000"/>
        </a:lnSpc>
        <a:spcBef>
          <a:spcPts val="500"/>
        </a:spcBef>
        <a:buFontTx/>
        <a:buNone/>
        <a:defRPr sz="1800" kern="1200">
          <a:solidFill>
            <a:schemeClr val="tx1"/>
          </a:solidFill>
          <a:latin typeface="+mn-lt"/>
          <a:ea typeface="+mn-ea"/>
          <a:cs typeface="+mn-cs"/>
        </a:defRPr>
      </a:lvl2pPr>
      <a:lvl3pPr marL="648000" indent="0" algn="l" defTabSz="914400" rtl="0" eaLnBrk="1" latinLnBrk="0" hangingPunct="1">
        <a:lnSpc>
          <a:spcPct val="80000"/>
        </a:lnSpc>
        <a:spcBef>
          <a:spcPts val="400"/>
        </a:spcBef>
        <a:buFontTx/>
        <a:buNone/>
        <a:defRPr sz="1600" kern="1200">
          <a:solidFill>
            <a:schemeClr val="tx1"/>
          </a:solidFill>
          <a:latin typeface="+mn-lt"/>
          <a:ea typeface="+mn-ea"/>
          <a:cs typeface="+mn-cs"/>
        </a:defRPr>
      </a:lvl3pPr>
      <a:lvl4pPr marL="936000" indent="0" algn="l" defTabSz="914400" rtl="0" eaLnBrk="1" latinLnBrk="0" hangingPunct="1">
        <a:lnSpc>
          <a:spcPct val="80000"/>
        </a:lnSpc>
        <a:spcBef>
          <a:spcPts val="300"/>
        </a:spcBef>
        <a:buFontTx/>
        <a:buNone/>
        <a:defRPr sz="1400" kern="1200">
          <a:solidFill>
            <a:schemeClr val="tx1"/>
          </a:solidFill>
          <a:latin typeface="+mn-lt"/>
          <a:ea typeface="+mn-ea"/>
          <a:cs typeface="+mn-cs"/>
        </a:defRPr>
      </a:lvl4pPr>
      <a:lvl5pPr marL="1224000" indent="0" algn="l" defTabSz="914400" rtl="0" eaLnBrk="1" latinLnBrk="0" hangingPunct="1">
        <a:lnSpc>
          <a:spcPct val="80000"/>
        </a:lnSpc>
        <a:spcBef>
          <a:spcPts val="200"/>
        </a:spcBef>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443">
          <p15:clr>
            <a:srgbClr val="F26B43"/>
          </p15:clr>
        </p15:guide>
        <p15:guide id="2" orient="horz" pos="232">
          <p15:clr>
            <a:srgbClr val="F26B43"/>
          </p15:clr>
        </p15:guide>
        <p15:guide id="3" orient="horz" pos="822">
          <p15:clr>
            <a:srgbClr val="F26B43"/>
          </p15:clr>
        </p15:guide>
        <p15:guide id="4" pos="2880">
          <p15:clr>
            <a:srgbClr val="F26B43"/>
          </p15:clr>
        </p15:guide>
        <p15:guide id="5" orient="horz" pos="2160">
          <p15:clr>
            <a:srgbClr val="F26B43"/>
          </p15:clr>
        </p15:guide>
        <p15:guide id="6" pos="5375">
          <p15:clr>
            <a:srgbClr val="F26B43"/>
          </p15:clr>
        </p15:guide>
        <p15:guide id="7" orient="horz" pos="1139">
          <p15:clr>
            <a:srgbClr val="F26B43"/>
          </p15:clr>
        </p15:guide>
        <p15:guide id="8" pos="385">
          <p15:clr>
            <a:srgbClr val="F26B43"/>
          </p15:clr>
        </p15:guide>
        <p15:guide id="9" pos="317">
          <p15:clr>
            <a:srgbClr val="F26B43"/>
          </p15:clr>
        </p15:guide>
        <p15:guide id="10" orient="horz" pos="3884">
          <p15:clr>
            <a:srgbClr val="F26B43"/>
          </p15:clr>
        </p15:guide>
        <p15:guide id="11" pos="4082">
          <p15:clr>
            <a:srgbClr val="F26B43"/>
          </p15:clr>
        </p15:guide>
        <p15:guide id="12" pos="2789">
          <p15:clr>
            <a:srgbClr val="F26B43"/>
          </p15:clr>
        </p15:guide>
        <p15:guide id="13" pos="2980">
          <p15:clr>
            <a:srgbClr val="F26B43"/>
          </p15:clr>
        </p15:guide>
        <p15:guide id="14" pos="4263">
          <p15:clr>
            <a:srgbClr val="F26B43"/>
          </p15:clr>
        </p15:guide>
        <p15:guide id="15" pos="1678">
          <p15:clr>
            <a:srgbClr val="F26B43"/>
          </p15:clr>
        </p15:guide>
        <p15:guide id="16" pos="1497">
          <p15:clr>
            <a:srgbClr val="F26B43"/>
          </p15:clr>
        </p15:guide>
        <p15:guide id="17" pos="4740">
          <p15:clr>
            <a:srgbClr val="F26B43"/>
          </p15:clr>
        </p15:guide>
        <p15:guide id="18" pos="4921">
          <p15:clr>
            <a:srgbClr val="F26B43"/>
          </p15:clr>
        </p15:guide>
        <p15:guide id="19" pos="3628">
          <p15:clr>
            <a:srgbClr val="F26B43"/>
          </p15:clr>
        </p15:guide>
        <p15:guide id="20" pos="3447">
          <p15:clr>
            <a:srgbClr val="F26B43"/>
          </p15:clr>
        </p15:guide>
        <p15:guide id="21" pos="2336">
          <p15:clr>
            <a:srgbClr val="F26B43"/>
          </p15:clr>
        </p15:guide>
        <p15:guide id="22" pos="2154">
          <p15:clr>
            <a:srgbClr val="F26B43"/>
          </p15:clr>
        </p15:guide>
        <p15:guide id="23" pos="1043">
          <p15:clr>
            <a:srgbClr val="F26B43"/>
          </p15:clr>
        </p15:guide>
        <p15:guide id="24" pos="86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6" cstate="print">
            <a:extLst>
              <a:ext uri="{28A0092B-C50C-407E-A947-70E740481C1C}">
                <a14:useLocalDpi xmlns:a14="http://schemas.microsoft.com/office/drawing/2010/main" val="0"/>
              </a:ext>
            </a:extLst>
          </a:blip>
          <a:srcRect l="6572" t="56496" r="6761" b="36811"/>
          <a:stretch/>
        </p:blipFill>
        <p:spPr>
          <a:xfrm>
            <a:off x="609600" y="6165850"/>
            <a:ext cx="7924800" cy="612000"/>
          </a:xfrm>
          <a:prstGeom prst="rect">
            <a:avLst/>
          </a:prstGeom>
        </p:spPr>
      </p:pic>
      <p:sp>
        <p:nvSpPr>
          <p:cNvPr id="2" name="Title Placeholder 1"/>
          <p:cNvSpPr>
            <a:spLocks noGrp="1"/>
          </p:cNvSpPr>
          <p:nvPr>
            <p:ph type="title"/>
          </p:nvPr>
        </p:nvSpPr>
        <p:spPr>
          <a:xfrm>
            <a:off x="628650" y="365126"/>
            <a:ext cx="7886700" cy="939799"/>
          </a:xfrm>
          <a:prstGeom prst="rect">
            <a:avLst/>
          </a:prstGeom>
        </p:spPr>
        <p:txBody>
          <a:bodyPr vert="horz" lIns="0" tIns="45720" rIns="0" bIns="45720" rtlCol="0" anchor="t" anchorCtr="0">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0" tIns="45720" rIns="0" bIns="4572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3543300" y="6251843"/>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6" name="Slide Number Placeholder 5"/>
          <p:cNvSpPr>
            <a:spLocks noGrp="1"/>
          </p:cNvSpPr>
          <p:nvPr>
            <p:ph type="sldNum" sz="quarter" idx="4"/>
          </p:nvPr>
        </p:nvSpPr>
        <p:spPr>
          <a:xfrm>
            <a:off x="8640763" y="368300"/>
            <a:ext cx="352007" cy="429091"/>
          </a:xfrm>
          <a:prstGeom prst="rect">
            <a:avLst/>
          </a:prstGeom>
        </p:spPr>
        <p:txBody>
          <a:bodyPr vert="horz" wrap="none" lIns="0" tIns="36000" rIns="0" bIns="36000" rtlCol="0" anchor="b" anchorCtr="0"/>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Tree>
    <p:extLst>
      <p:ext uri="{BB962C8B-B14F-4D97-AF65-F5344CB8AC3E}">
        <p14:creationId xmlns:p14="http://schemas.microsoft.com/office/powerpoint/2010/main" val="174782006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txStyles>
    <p:titleStyle>
      <a:lvl1pPr algn="l" defTabSz="914400" rtl="0" eaLnBrk="1" latinLnBrk="0" hangingPunct="1">
        <a:lnSpc>
          <a:spcPts val="3200"/>
        </a:lnSpc>
        <a:spcBef>
          <a:spcPct val="0"/>
        </a:spcBef>
        <a:buNone/>
        <a:defRPr sz="2800" kern="1200" cap="none" spc="-70" baseline="0">
          <a:solidFill>
            <a:schemeClr val="accent5"/>
          </a:solidFill>
          <a:latin typeface="+mj-lt"/>
          <a:ea typeface="+mj-ea"/>
          <a:cs typeface="+mj-cs"/>
        </a:defRPr>
      </a:lvl1pPr>
    </p:titleStyle>
    <p:bodyStyle>
      <a:lvl1pPr marL="0" indent="0" algn="l" defTabSz="914400" rtl="0" eaLnBrk="1" latinLnBrk="0" hangingPunct="1">
        <a:lnSpc>
          <a:spcPct val="80000"/>
        </a:lnSpc>
        <a:spcBef>
          <a:spcPts val="600"/>
        </a:spcBef>
        <a:buFontTx/>
        <a:buNone/>
        <a:defRPr sz="2100" kern="1200">
          <a:solidFill>
            <a:schemeClr val="tx1"/>
          </a:solidFill>
          <a:latin typeface="+mn-lt"/>
          <a:ea typeface="+mn-ea"/>
          <a:cs typeface="+mn-cs"/>
        </a:defRPr>
      </a:lvl1pPr>
      <a:lvl2pPr marL="360000" indent="0" algn="l" defTabSz="914400" rtl="0" eaLnBrk="1" latinLnBrk="0" hangingPunct="1">
        <a:lnSpc>
          <a:spcPct val="80000"/>
        </a:lnSpc>
        <a:spcBef>
          <a:spcPts val="500"/>
        </a:spcBef>
        <a:buFontTx/>
        <a:buNone/>
        <a:defRPr sz="1800" kern="1200">
          <a:solidFill>
            <a:schemeClr val="tx1"/>
          </a:solidFill>
          <a:latin typeface="+mn-lt"/>
          <a:ea typeface="+mn-ea"/>
          <a:cs typeface="+mn-cs"/>
        </a:defRPr>
      </a:lvl2pPr>
      <a:lvl3pPr marL="648000" indent="0" algn="l" defTabSz="914400" rtl="0" eaLnBrk="1" latinLnBrk="0" hangingPunct="1">
        <a:lnSpc>
          <a:spcPct val="80000"/>
        </a:lnSpc>
        <a:spcBef>
          <a:spcPts val="400"/>
        </a:spcBef>
        <a:buFontTx/>
        <a:buNone/>
        <a:defRPr sz="1600" kern="1200">
          <a:solidFill>
            <a:schemeClr val="tx1"/>
          </a:solidFill>
          <a:latin typeface="+mn-lt"/>
          <a:ea typeface="+mn-ea"/>
          <a:cs typeface="+mn-cs"/>
        </a:defRPr>
      </a:lvl3pPr>
      <a:lvl4pPr marL="936000" indent="0" algn="l" defTabSz="914400" rtl="0" eaLnBrk="1" latinLnBrk="0" hangingPunct="1">
        <a:lnSpc>
          <a:spcPct val="80000"/>
        </a:lnSpc>
        <a:spcBef>
          <a:spcPts val="300"/>
        </a:spcBef>
        <a:buFontTx/>
        <a:buNone/>
        <a:defRPr sz="1400" kern="1200">
          <a:solidFill>
            <a:schemeClr val="tx1"/>
          </a:solidFill>
          <a:latin typeface="+mn-lt"/>
          <a:ea typeface="+mn-ea"/>
          <a:cs typeface="+mn-cs"/>
        </a:defRPr>
      </a:lvl4pPr>
      <a:lvl5pPr marL="1224000" indent="0" algn="l" defTabSz="914400" rtl="0" eaLnBrk="1" latinLnBrk="0" hangingPunct="1">
        <a:lnSpc>
          <a:spcPct val="80000"/>
        </a:lnSpc>
        <a:spcBef>
          <a:spcPts val="200"/>
        </a:spcBef>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43">
          <p15:clr>
            <a:srgbClr val="F26B43"/>
          </p15:clr>
        </p15:guide>
        <p15:guide id="2" orient="horz" pos="232">
          <p15:clr>
            <a:srgbClr val="F26B43"/>
          </p15:clr>
        </p15:guide>
        <p15:guide id="3" orient="horz" pos="822">
          <p15:clr>
            <a:srgbClr val="F26B43"/>
          </p15:clr>
        </p15:guide>
        <p15:guide id="4" pos="2880">
          <p15:clr>
            <a:srgbClr val="F26B43"/>
          </p15:clr>
        </p15:guide>
        <p15:guide id="5" orient="horz" pos="2160">
          <p15:clr>
            <a:srgbClr val="F26B43"/>
          </p15:clr>
        </p15:guide>
        <p15:guide id="6" pos="5375">
          <p15:clr>
            <a:srgbClr val="F26B43"/>
          </p15:clr>
        </p15:guide>
        <p15:guide id="7" orient="horz" pos="1139">
          <p15:clr>
            <a:srgbClr val="F26B43"/>
          </p15:clr>
        </p15:guide>
        <p15:guide id="8" pos="385">
          <p15:clr>
            <a:srgbClr val="F26B43"/>
          </p15:clr>
        </p15:guide>
        <p15:guide id="9" pos="317">
          <p15:clr>
            <a:srgbClr val="F26B43"/>
          </p15:clr>
        </p15:guide>
        <p15:guide id="10" orient="horz" pos="3884">
          <p15:clr>
            <a:srgbClr val="F26B43"/>
          </p15:clr>
        </p15:guide>
        <p15:guide id="11" pos="4082">
          <p15:clr>
            <a:srgbClr val="F26B43"/>
          </p15:clr>
        </p15:guide>
        <p15:guide id="12" pos="2789">
          <p15:clr>
            <a:srgbClr val="F26B43"/>
          </p15:clr>
        </p15:guide>
        <p15:guide id="13" pos="2980">
          <p15:clr>
            <a:srgbClr val="F26B43"/>
          </p15:clr>
        </p15:guide>
        <p15:guide id="14" pos="4263">
          <p15:clr>
            <a:srgbClr val="F26B43"/>
          </p15:clr>
        </p15:guide>
        <p15:guide id="15" pos="1678">
          <p15:clr>
            <a:srgbClr val="F26B43"/>
          </p15:clr>
        </p15:guide>
        <p15:guide id="16" pos="1497">
          <p15:clr>
            <a:srgbClr val="F26B43"/>
          </p15:clr>
        </p15:guide>
        <p15:guide id="17" pos="4740">
          <p15:clr>
            <a:srgbClr val="F26B43"/>
          </p15:clr>
        </p15:guide>
        <p15:guide id="18" pos="4921">
          <p15:clr>
            <a:srgbClr val="F26B43"/>
          </p15:clr>
        </p15:guide>
        <p15:guide id="19" pos="3628">
          <p15:clr>
            <a:srgbClr val="F26B43"/>
          </p15:clr>
        </p15:guide>
        <p15:guide id="20" pos="3447">
          <p15:clr>
            <a:srgbClr val="F26B43"/>
          </p15:clr>
        </p15:guide>
        <p15:guide id="21" pos="2336">
          <p15:clr>
            <a:srgbClr val="F26B43"/>
          </p15:clr>
        </p15:guide>
        <p15:guide id="22" pos="2154">
          <p15:clr>
            <a:srgbClr val="F26B43"/>
          </p15:clr>
        </p15:guide>
        <p15:guide id="23" pos="1043">
          <p15:clr>
            <a:srgbClr val="F26B43"/>
          </p15:clr>
        </p15:guide>
        <p15:guide id="24" pos="86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6" cstate="print">
            <a:extLst>
              <a:ext uri="{28A0092B-C50C-407E-A947-70E740481C1C}">
                <a14:useLocalDpi xmlns:a14="http://schemas.microsoft.com/office/drawing/2010/main" val="0"/>
              </a:ext>
            </a:extLst>
          </a:blip>
          <a:srcRect l="6572" t="56496" r="6761" b="36811"/>
          <a:stretch/>
        </p:blipFill>
        <p:spPr>
          <a:xfrm>
            <a:off x="609600" y="6165850"/>
            <a:ext cx="7924800" cy="612000"/>
          </a:xfrm>
          <a:prstGeom prst="rect">
            <a:avLst/>
          </a:prstGeom>
        </p:spPr>
      </p:pic>
      <p:sp>
        <p:nvSpPr>
          <p:cNvPr id="2" name="Title Placeholder 1"/>
          <p:cNvSpPr>
            <a:spLocks noGrp="1"/>
          </p:cNvSpPr>
          <p:nvPr>
            <p:ph type="title"/>
          </p:nvPr>
        </p:nvSpPr>
        <p:spPr>
          <a:xfrm>
            <a:off x="628650" y="365126"/>
            <a:ext cx="7886700" cy="939799"/>
          </a:xfrm>
          <a:prstGeom prst="rect">
            <a:avLst/>
          </a:prstGeom>
        </p:spPr>
        <p:txBody>
          <a:bodyPr vert="horz" lIns="0" tIns="45720" rIns="0" bIns="45720" rtlCol="0" anchor="t" anchorCtr="0">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0" tIns="45720" rIns="0" bIns="4572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3543300" y="6251843"/>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B106E36-FD25-4E2D-B0AA-010F637433A0}" type="datetimeFigureOut">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09.06.2022</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6" name="Slide Number Placeholder 5"/>
          <p:cNvSpPr>
            <a:spLocks noGrp="1"/>
          </p:cNvSpPr>
          <p:nvPr>
            <p:ph type="sldNum" sz="quarter" idx="4"/>
          </p:nvPr>
        </p:nvSpPr>
        <p:spPr>
          <a:xfrm>
            <a:off x="8640763" y="368300"/>
            <a:ext cx="352007" cy="429091"/>
          </a:xfrm>
          <a:prstGeom prst="rect">
            <a:avLst/>
          </a:prstGeom>
        </p:spPr>
        <p:txBody>
          <a:bodyPr vert="horz" wrap="none" lIns="0" tIns="36000" rIns="0" bIns="36000" rtlCol="0" anchor="b" anchorCtr="0"/>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Tree>
    <p:extLst>
      <p:ext uri="{BB962C8B-B14F-4D97-AF65-F5344CB8AC3E}">
        <p14:creationId xmlns:p14="http://schemas.microsoft.com/office/powerpoint/2010/main" val="3848752313"/>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Lst>
  <p:txStyles>
    <p:titleStyle>
      <a:lvl1pPr algn="l" defTabSz="914400" rtl="0" eaLnBrk="1" latinLnBrk="0" hangingPunct="1">
        <a:lnSpc>
          <a:spcPts val="3200"/>
        </a:lnSpc>
        <a:spcBef>
          <a:spcPct val="0"/>
        </a:spcBef>
        <a:buNone/>
        <a:defRPr sz="2800" kern="1200" cap="none" spc="-70" baseline="0">
          <a:solidFill>
            <a:schemeClr val="accent5"/>
          </a:solidFill>
          <a:latin typeface="+mj-lt"/>
          <a:ea typeface="+mj-ea"/>
          <a:cs typeface="+mj-cs"/>
        </a:defRPr>
      </a:lvl1pPr>
    </p:titleStyle>
    <p:bodyStyle>
      <a:lvl1pPr marL="0" indent="0" algn="l" defTabSz="914400" rtl="0" eaLnBrk="1" latinLnBrk="0" hangingPunct="1">
        <a:lnSpc>
          <a:spcPct val="80000"/>
        </a:lnSpc>
        <a:spcBef>
          <a:spcPts val="600"/>
        </a:spcBef>
        <a:buFontTx/>
        <a:buNone/>
        <a:defRPr sz="2100" kern="1200">
          <a:solidFill>
            <a:schemeClr val="tx1"/>
          </a:solidFill>
          <a:latin typeface="+mn-lt"/>
          <a:ea typeface="+mn-ea"/>
          <a:cs typeface="+mn-cs"/>
        </a:defRPr>
      </a:lvl1pPr>
      <a:lvl2pPr marL="360000" indent="0" algn="l" defTabSz="914400" rtl="0" eaLnBrk="1" latinLnBrk="0" hangingPunct="1">
        <a:lnSpc>
          <a:spcPct val="80000"/>
        </a:lnSpc>
        <a:spcBef>
          <a:spcPts val="500"/>
        </a:spcBef>
        <a:buFontTx/>
        <a:buNone/>
        <a:defRPr sz="1800" kern="1200">
          <a:solidFill>
            <a:schemeClr val="tx1"/>
          </a:solidFill>
          <a:latin typeface="+mn-lt"/>
          <a:ea typeface="+mn-ea"/>
          <a:cs typeface="+mn-cs"/>
        </a:defRPr>
      </a:lvl2pPr>
      <a:lvl3pPr marL="648000" indent="0" algn="l" defTabSz="914400" rtl="0" eaLnBrk="1" latinLnBrk="0" hangingPunct="1">
        <a:lnSpc>
          <a:spcPct val="80000"/>
        </a:lnSpc>
        <a:spcBef>
          <a:spcPts val="400"/>
        </a:spcBef>
        <a:buFontTx/>
        <a:buNone/>
        <a:defRPr sz="1600" kern="1200">
          <a:solidFill>
            <a:schemeClr val="tx1"/>
          </a:solidFill>
          <a:latin typeface="+mn-lt"/>
          <a:ea typeface="+mn-ea"/>
          <a:cs typeface="+mn-cs"/>
        </a:defRPr>
      </a:lvl3pPr>
      <a:lvl4pPr marL="936000" indent="0" algn="l" defTabSz="914400" rtl="0" eaLnBrk="1" latinLnBrk="0" hangingPunct="1">
        <a:lnSpc>
          <a:spcPct val="80000"/>
        </a:lnSpc>
        <a:spcBef>
          <a:spcPts val="300"/>
        </a:spcBef>
        <a:buFontTx/>
        <a:buNone/>
        <a:defRPr sz="1400" kern="1200">
          <a:solidFill>
            <a:schemeClr val="tx1"/>
          </a:solidFill>
          <a:latin typeface="+mn-lt"/>
          <a:ea typeface="+mn-ea"/>
          <a:cs typeface="+mn-cs"/>
        </a:defRPr>
      </a:lvl4pPr>
      <a:lvl5pPr marL="1224000" indent="0" algn="l" defTabSz="914400" rtl="0" eaLnBrk="1" latinLnBrk="0" hangingPunct="1">
        <a:lnSpc>
          <a:spcPct val="80000"/>
        </a:lnSpc>
        <a:spcBef>
          <a:spcPts val="200"/>
        </a:spcBef>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43">
          <p15:clr>
            <a:srgbClr val="F26B43"/>
          </p15:clr>
        </p15:guide>
        <p15:guide id="2" orient="horz" pos="232">
          <p15:clr>
            <a:srgbClr val="F26B43"/>
          </p15:clr>
        </p15:guide>
        <p15:guide id="3" orient="horz" pos="822">
          <p15:clr>
            <a:srgbClr val="F26B43"/>
          </p15:clr>
        </p15:guide>
        <p15:guide id="4" pos="2880">
          <p15:clr>
            <a:srgbClr val="F26B43"/>
          </p15:clr>
        </p15:guide>
        <p15:guide id="5" orient="horz" pos="2160">
          <p15:clr>
            <a:srgbClr val="F26B43"/>
          </p15:clr>
        </p15:guide>
        <p15:guide id="6" pos="5375">
          <p15:clr>
            <a:srgbClr val="F26B43"/>
          </p15:clr>
        </p15:guide>
        <p15:guide id="7" orient="horz" pos="1139">
          <p15:clr>
            <a:srgbClr val="F26B43"/>
          </p15:clr>
        </p15:guide>
        <p15:guide id="8" pos="385">
          <p15:clr>
            <a:srgbClr val="F26B43"/>
          </p15:clr>
        </p15:guide>
        <p15:guide id="9" pos="317">
          <p15:clr>
            <a:srgbClr val="F26B43"/>
          </p15:clr>
        </p15:guide>
        <p15:guide id="10" orient="horz" pos="3884">
          <p15:clr>
            <a:srgbClr val="F26B43"/>
          </p15:clr>
        </p15:guide>
        <p15:guide id="11" pos="4082">
          <p15:clr>
            <a:srgbClr val="F26B43"/>
          </p15:clr>
        </p15:guide>
        <p15:guide id="12" pos="2789">
          <p15:clr>
            <a:srgbClr val="F26B43"/>
          </p15:clr>
        </p15:guide>
        <p15:guide id="13" pos="2980">
          <p15:clr>
            <a:srgbClr val="F26B43"/>
          </p15:clr>
        </p15:guide>
        <p15:guide id="14" pos="4263">
          <p15:clr>
            <a:srgbClr val="F26B43"/>
          </p15:clr>
        </p15:guide>
        <p15:guide id="15" pos="1678">
          <p15:clr>
            <a:srgbClr val="F26B43"/>
          </p15:clr>
        </p15:guide>
        <p15:guide id="16" pos="1497">
          <p15:clr>
            <a:srgbClr val="F26B43"/>
          </p15:clr>
        </p15:guide>
        <p15:guide id="17" pos="4740">
          <p15:clr>
            <a:srgbClr val="F26B43"/>
          </p15:clr>
        </p15:guide>
        <p15:guide id="18" pos="4921">
          <p15:clr>
            <a:srgbClr val="F26B43"/>
          </p15:clr>
        </p15:guide>
        <p15:guide id="19" pos="3628">
          <p15:clr>
            <a:srgbClr val="F26B43"/>
          </p15:clr>
        </p15:guide>
        <p15:guide id="20" pos="3447">
          <p15:clr>
            <a:srgbClr val="F26B43"/>
          </p15:clr>
        </p15:guide>
        <p15:guide id="21" pos="2336">
          <p15:clr>
            <a:srgbClr val="F26B43"/>
          </p15:clr>
        </p15:guide>
        <p15:guide id="22" pos="2154">
          <p15:clr>
            <a:srgbClr val="F26B43"/>
          </p15:clr>
        </p15:guide>
        <p15:guide id="23" pos="1043">
          <p15:clr>
            <a:srgbClr val="F26B43"/>
          </p15:clr>
        </p15:guide>
        <p15:guide id="24" pos="86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9.xml"/><Relationship Id="rId1" Type="http://schemas.openxmlformats.org/officeDocument/2006/relationships/slideLayout" Target="../slideLayouts/slideLayout4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4088" y="1523511"/>
            <a:ext cx="7735824" cy="2370880"/>
          </a:xfrm>
        </p:spPr>
        <p:txBody>
          <a:bodyPr anchor="ctr"/>
          <a:lstStyle/>
          <a:p>
            <a:pPr algn="ctr">
              <a:lnSpc>
                <a:spcPct val="150000"/>
              </a:lnSpc>
            </a:pPr>
            <a:r>
              <a:rPr lang="ru-RU" sz="3600" b="1" dirty="0" smtClean="0"/>
              <a:t>Формирование навыков здорового образа жизни</a:t>
            </a:r>
            <a:r>
              <a:rPr lang="en-US" sz="3600" b="1" dirty="0" smtClean="0"/>
              <a:t/>
            </a:r>
            <a:br>
              <a:rPr lang="en-US" sz="3600" b="1" dirty="0" smtClean="0"/>
            </a:br>
            <a:r>
              <a:rPr lang="en-US" sz="2400" b="1" dirty="0" smtClean="0"/>
              <a:t>(</a:t>
            </a:r>
            <a:r>
              <a:rPr lang="ru-RU" sz="2400" b="1" dirty="0" smtClean="0"/>
              <a:t>для детей и подростков)</a:t>
            </a:r>
            <a:endParaRPr lang="ru-RU" sz="2400" b="1" dirty="0"/>
          </a:p>
        </p:txBody>
      </p:sp>
      <p:sp>
        <p:nvSpPr>
          <p:cNvPr id="3" name="Subtitle 2"/>
          <p:cNvSpPr>
            <a:spLocks noGrp="1"/>
          </p:cNvSpPr>
          <p:nvPr>
            <p:ph type="subTitle" idx="1"/>
          </p:nvPr>
        </p:nvSpPr>
        <p:spPr>
          <a:xfrm>
            <a:off x="818388" y="3986107"/>
            <a:ext cx="7507224" cy="1316736"/>
          </a:xfrm>
        </p:spPr>
        <p:txBody>
          <a:bodyPr/>
          <a:lstStyle/>
          <a:p>
            <a:pPr algn="ctr">
              <a:lnSpc>
                <a:spcPts val="2160"/>
              </a:lnSpc>
            </a:pPr>
            <a:r>
              <a:rPr lang="ru-RU" sz="1800" dirty="0" smtClean="0"/>
              <a:t>ГБУЗ </a:t>
            </a:r>
            <a:r>
              <a:rPr lang="ru-RU" sz="1800" dirty="0"/>
              <a:t>ПК «Центр общественного здоровья </a:t>
            </a:r>
          </a:p>
          <a:p>
            <a:pPr algn="ctr">
              <a:lnSpc>
                <a:spcPts val="2160"/>
              </a:lnSpc>
            </a:pPr>
            <a:r>
              <a:rPr lang="ru-RU" sz="1800" dirty="0"/>
              <a:t>и медицинской профилактики</a:t>
            </a:r>
            <a:r>
              <a:rPr lang="ru-RU" sz="1800" dirty="0" smtClean="0"/>
              <a:t>»</a:t>
            </a:r>
            <a:endParaRPr lang="ru-RU" sz="1800" dirty="0"/>
          </a:p>
        </p:txBody>
      </p:sp>
      <p:sp>
        <p:nvSpPr>
          <p:cNvPr id="4" name="TextBox 3"/>
          <p:cNvSpPr txBox="1"/>
          <p:nvPr/>
        </p:nvSpPr>
        <p:spPr>
          <a:xfrm>
            <a:off x="576072" y="858063"/>
            <a:ext cx="2688336" cy="276999"/>
          </a:xfrm>
          <a:prstGeom prst="rect">
            <a:avLst/>
          </a:prstGeom>
          <a:noFill/>
        </p:spPr>
        <p:txBody>
          <a:bodyPr wrap="square" rtlCol="0">
            <a:spAutoFit/>
          </a:bodyPr>
          <a:lstStyle/>
          <a:p>
            <a:r>
              <a:rPr lang="ru-RU" sz="600" b="1" dirty="0">
                <a:latin typeface="+mj-lt"/>
              </a:rPr>
              <a:t>и Медицинской профилактики</a:t>
            </a:r>
          </a:p>
          <a:p>
            <a:r>
              <a:rPr lang="ru-RU" sz="600" b="1" dirty="0">
                <a:latin typeface="+mj-lt"/>
              </a:rPr>
              <a:t>Пермский край</a:t>
            </a:r>
          </a:p>
        </p:txBody>
      </p:sp>
    </p:spTree>
    <p:extLst>
      <p:ext uri="{BB962C8B-B14F-4D97-AF65-F5344CB8AC3E}">
        <p14:creationId xmlns:p14="http://schemas.microsoft.com/office/powerpoint/2010/main" val="40921466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Физическая активность</a:t>
            </a:r>
            <a:endParaRPr lang="ru-RU" dirty="0"/>
          </a:p>
        </p:txBody>
      </p:sp>
      <p:sp>
        <p:nvSpPr>
          <p:cNvPr id="3" name="Номер слайда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D3D78F-CD23-4BB7-8FE3-D8D2331CE12C}"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4" name="Прямоугольник: скругленные углы 1">
            <a:extLst>
              <a:ext uri="{FF2B5EF4-FFF2-40B4-BE49-F238E27FC236}">
                <a16:creationId xmlns:a16="http://schemas.microsoft.com/office/drawing/2014/main" id="{D998BED7-8D25-48AC-AEA6-E8082206966F}"/>
              </a:ext>
            </a:extLst>
          </p:cNvPr>
          <p:cNvSpPr/>
          <p:nvPr/>
        </p:nvSpPr>
        <p:spPr>
          <a:xfrm>
            <a:off x="431540" y="859968"/>
            <a:ext cx="8280920" cy="1704936"/>
          </a:xfrm>
          <a:prstGeom prst="roundRect">
            <a:avLst/>
          </a:prstGeom>
          <a:solidFill>
            <a:sysClr val="window" lastClr="FFFFFF"/>
          </a:solidFill>
          <a:ln w="12700" cap="flat" cmpd="sng" algn="ctr">
            <a:solidFill>
              <a:srgbClr val="00ADDC"/>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srgbClr val="FF0066"/>
                </a:solidFill>
                <a:effectLst/>
                <a:uLnTx/>
                <a:uFillTx/>
                <a:ea typeface="+mn-ea"/>
                <a:cs typeface="+mn-cs"/>
              </a:rPr>
              <a:t>Физическая активность – </a:t>
            </a:r>
            <a:r>
              <a:rPr kumimoji="0" lang="ru-RU" sz="2000" b="0" i="0" u="none" strike="noStrike" kern="0" cap="none" spc="0" normalizeH="0" baseline="0" noProof="0" dirty="0" smtClean="0">
                <a:ln>
                  <a:noFill/>
                </a:ln>
                <a:solidFill>
                  <a:prstClr val="black"/>
                </a:solidFill>
                <a:effectLst/>
                <a:uLnTx/>
                <a:uFillTx/>
                <a:ea typeface="+mn-ea"/>
                <a:cs typeface="+mn-cs"/>
              </a:rPr>
              <a:t>любое движение тела, производимое скелетными мышцами, которое приводит к расходу энергии сверх уровня состояния покоя</a:t>
            </a:r>
          </a:p>
        </p:txBody>
      </p:sp>
      <p:pic>
        <p:nvPicPr>
          <p:cNvPr id="5" name="Рисунок 4">
            <a:extLst>
              <a:ext uri="{FF2B5EF4-FFF2-40B4-BE49-F238E27FC236}">
                <a16:creationId xmlns:a16="http://schemas.microsoft.com/office/drawing/2014/main" id="{96ABAFDF-463E-4A7D-AE47-064D3D357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2780928"/>
            <a:ext cx="6030543" cy="3395196"/>
          </a:xfrm>
          <a:prstGeom prst="rect">
            <a:avLst/>
          </a:prstGeom>
        </p:spPr>
      </p:pic>
    </p:spTree>
    <p:extLst>
      <p:ext uri="{BB962C8B-B14F-4D97-AF65-F5344CB8AC3E}">
        <p14:creationId xmlns:p14="http://schemas.microsoft.com/office/powerpoint/2010/main" val="25496808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Отказ от вредных привычек</a:t>
            </a:r>
            <a:endParaRPr lang="ru-RU" dirty="0"/>
          </a:p>
        </p:txBody>
      </p:sp>
      <p:sp>
        <p:nvSpPr>
          <p:cNvPr id="3" name="Номер слайда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D3D78F-CD23-4BB7-8FE3-D8D2331CE12C}"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
        <p:nvSpPr>
          <p:cNvPr id="4" name="Прямоугольник: скругленные углы 1">
            <a:extLst>
              <a:ext uri="{FF2B5EF4-FFF2-40B4-BE49-F238E27FC236}">
                <a16:creationId xmlns:a16="http://schemas.microsoft.com/office/drawing/2014/main" id="{D998BED7-8D25-48AC-AEA6-E8082206966F}"/>
              </a:ext>
            </a:extLst>
          </p:cNvPr>
          <p:cNvSpPr/>
          <p:nvPr/>
        </p:nvSpPr>
        <p:spPr>
          <a:xfrm>
            <a:off x="431540" y="859968"/>
            <a:ext cx="8280920" cy="1704936"/>
          </a:xfrm>
          <a:prstGeom prst="roundRect">
            <a:avLst/>
          </a:prstGeom>
          <a:solidFill>
            <a:sysClr val="window" lastClr="FFFFFF"/>
          </a:solidFill>
          <a:ln w="12700" cap="flat" cmpd="sng" algn="ctr">
            <a:solidFill>
              <a:srgbClr val="00ADDC"/>
            </a:solidFill>
            <a:prstDash val="solid"/>
          </a:ln>
          <a:effectLst/>
        </p:spPr>
        <p:txBody>
          <a:bodyPr rtlCol="0" anchor="ctr"/>
          <a:lstStyle/>
          <a:p>
            <a:pPr marL="342900" marR="0" lvl="0" indent="-342900" defTabSz="914400" rtl="0" eaLnBrk="1" fontAlgn="auto" latinLnBrk="0" hangingPunct="1">
              <a:lnSpc>
                <a:spcPct val="100000"/>
              </a:lnSpc>
              <a:spcBef>
                <a:spcPts val="0"/>
              </a:spcBef>
              <a:spcAft>
                <a:spcPts val="0"/>
              </a:spcAft>
              <a:buClrTx/>
              <a:buSzTx/>
              <a:buFont typeface="Arial" pitchFamily="34" charset="0"/>
              <a:buChar char="•"/>
              <a:tabLst/>
              <a:defRPr/>
            </a:pPr>
            <a:r>
              <a:rPr kumimoji="0" lang="ru-RU" sz="2000" b="0" i="0" u="none" strike="noStrike" kern="0" cap="none" spc="0" normalizeH="0" baseline="0" noProof="0" dirty="0" smtClean="0">
                <a:ln>
                  <a:noFill/>
                </a:ln>
                <a:solidFill>
                  <a:srgbClr val="FF0066"/>
                </a:solidFill>
                <a:effectLst/>
                <a:uLnTx/>
                <a:uFillTx/>
                <a:ea typeface="+mn-ea"/>
                <a:cs typeface="+mn-cs"/>
              </a:rPr>
              <a:t>Курение</a:t>
            </a:r>
            <a:r>
              <a:rPr kumimoji="0" lang="ru-RU" sz="2000" b="0" i="0" u="none" strike="noStrike" kern="0" cap="none" spc="0" normalizeH="0" noProof="0" dirty="0" smtClean="0">
                <a:ln>
                  <a:noFill/>
                </a:ln>
                <a:solidFill>
                  <a:srgbClr val="FF0066"/>
                </a:solidFill>
                <a:effectLst/>
                <a:uLnTx/>
                <a:uFillTx/>
                <a:ea typeface="+mn-ea"/>
                <a:cs typeface="+mn-cs"/>
              </a:rPr>
              <a:t> </a:t>
            </a:r>
            <a:r>
              <a:rPr kumimoji="0" lang="ru-RU" sz="2000" b="0" i="0" u="none" strike="noStrike" kern="0" cap="none" spc="0" normalizeH="0" baseline="0" noProof="0" dirty="0" smtClean="0">
                <a:ln>
                  <a:noFill/>
                </a:ln>
                <a:solidFill>
                  <a:srgbClr val="FF0066"/>
                </a:solidFill>
                <a:effectLst/>
                <a:uLnTx/>
                <a:uFillTx/>
                <a:ea typeface="+mn-ea"/>
                <a:cs typeface="+mn-cs"/>
              </a:rPr>
              <a:t>и регулярное употребление алкоголя</a:t>
            </a:r>
            <a:r>
              <a:rPr kumimoji="0" lang="ru-RU" sz="2000" b="0" i="0" u="none" strike="noStrike" kern="0" cap="none" spc="0" normalizeH="0" baseline="0" noProof="0" dirty="0" smtClean="0">
                <a:ln>
                  <a:noFill/>
                </a:ln>
                <a:solidFill>
                  <a:srgbClr val="000033"/>
                </a:solidFill>
                <a:effectLst/>
                <a:uLnTx/>
                <a:uFillTx/>
                <a:ea typeface="+mn-ea"/>
                <a:cs typeface="+mn-cs"/>
              </a:rPr>
              <a:t> снижают активность клеток иммунной системы</a:t>
            </a:r>
          </a:p>
          <a:p>
            <a:pPr marL="342900" marR="0" lvl="0" indent="-342900" defTabSz="914400" rtl="0" eaLnBrk="1" fontAlgn="auto" latinLnBrk="0" hangingPunct="1">
              <a:lnSpc>
                <a:spcPct val="100000"/>
              </a:lnSpc>
              <a:spcBef>
                <a:spcPts val="0"/>
              </a:spcBef>
              <a:spcAft>
                <a:spcPts val="0"/>
              </a:spcAft>
              <a:buClrTx/>
              <a:buSzTx/>
              <a:buFont typeface="Arial" pitchFamily="34" charset="0"/>
              <a:buChar char="•"/>
              <a:tabLst/>
              <a:defRPr/>
            </a:pPr>
            <a:r>
              <a:rPr kumimoji="0" lang="ru-RU" sz="2000" b="0" i="0" u="none" strike="noStrike" kern="0" cap="none" spc="0" normalizeH="0" baseline="0" noProof="0" dirty="0" smtClean="0">
                <a:ln>
                  <a:noFill/>
                </a:ln>
                <a:solidFill>
                  <a:srgbClr val="FF0066"/>
                </a:solidFill>
                <a:effectLst/>
                <a:uLnTx/>
                <a:uFillTx/>
                <a:ea typeface="+mn-ea"/>
                <a:cs typeface="+mn-cs"/>
              </a:rPr>
              <a:t>Никотин и алкоголь  </a:t>
            </a:r>
            <a:r>
              <a:rPr kumimoji="0" lang="ru-RU" sz="2000" b="0" i="0" u="none" strike="noStrike" kern="0" cap="none" spc="0" normalizeH="0" baseline="0" noProof="0" dirty="0" smtClean="0">
                <a:ln>
                  <a:noFill/>
                </a:ln>
                <a:solidFill>
                  <a:srgbClr val="000033"/>
                </a:solidFill>
                <a:effectLst/>
                <a:uLnTx/>
                <a:uFillTx/>
                <a:ea typeface="+mn-ea"/>
                <a:cs typeface="+mn-cs"/>
              </a:rPr>
              <a:t>нарушают всасывание витаминов из пищи</a:t>
            </a:r>
            <a:endParaRPr kumimoji="0" lang="ru-RU" sz="2000" b="0" i="0" u="none" strike="noStrike" kern="0" cap="none" spc="0" normalizeH="0" baseline="0" noProof="0" dirty="0" smtClean="0">
              <a:ln>
                <a:noFill/>
              </a:ln>
              <a:solidFill>
                <a:prstClr val="black"/>
              </a:solidFill>
              <a:effectLst/>
              <a:uLnTx/>
              <a:uFillTx/>
              <a:ea typeface="+mn-ea"/>
              <a:cs typeface="+mn-cs"/>
            </a:endParaRPr>
          </a:p>
        </p:txBody>
      </p:sp>
      <p:pic>
        <p:nvPicPr>
          <p:cNvPr id="5" name="Рисунок 4" descr="cocuk_doktoru.jpg"/>
          <p:cNvPicPr>
            <a:picLocks noChangeAspect="1"/>
          </p:cNvPicPr>
          <p:nvPr/>
        </p:nvPicPr>
        <p:blipFill>
          <a:blip r:embed="rId3"/>
          <a:stretch>
            <a:fillRect/>
          </a:stretch>
        </p:blipFill>
        <p:spPr>
          <a:xfrm>
            <a:off x="2339752" y="2852936"/>
            <a:ext cx="4464496" cy="2985994"/>
          </a:xfrm>
          <a:prstGeom prst="rect">
            <a:avLst/>
          </a:prstGeom>
          <a:ln>
            <a:noFill/>
          </a:ln>
          <a:effectLst>
            <a:softEdge rad="31750"/>
          </a:effectLst>
        </p:spPr>
      </p:pic>
    </p:spTree>
    <p:extLst>
      <p:ext uri="{BB962C8B-B14F-4D97-AF65-F5344CB8AC3E}">
        <p14:creationId xmlns:p14="http://schemas.microsoft.com/office/powerpoint/2010/main" val="19574212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Другие принципы здорового образа жизни</a:t>
            </a:r>
            <a:endParaRPr lang="ru-RU" dirty="0"/>
          </a:p>
        </p:txBody>
      </p:sp>
      <p:sp>
        <p:nvSpPr>
          <p:cNvPr id="3" name="Номер слайда 2"/>
          <p:cNvSpPr>
            <a:spLocks noGrp="1"/>
          </p:cNvSpPr>
          <p:nvPr>
            <p:ph type="sldNum" sz="quarter" idx="12"/>
          </p:nvPr>
        </p:nvSpPr>
        <p:spPr/>
        <p:txBody>
          <a:bodyPr/>
          <a:lstStyle/>
          <a:p>
            <a:fld id="{40D3D78F-CD23-4BB7-8FE3-D8D2331CE12C}" type="slidenum">
              <a:rPr lang="ru-RU" smtClean="0"/>
              <a:t>12</a:t>
            </a:fld>
            <a:endParaRPr lang="ru-RU"/>
          </a:p>
        </p:txBody>
      </p:sp>
      <p:graphicFrame>
        <p:nvGraphicFramePr>
          <p:cNvPr id="8" name="Объект 7"/>
          <p:cNvGraphicFramePr>
            <a:graphicFrameLocks noGrp="1"/>
          </p:cNvGraphicFramePr>
          <p:nvPr>
            <p:ph sz="quarter" idx="1"/>
            <p:extLst>
              <p:ext uri="{D42A27DB-BD31-4B8C-83A1-F6EECF244321}">
                <p14:modId xmlns:p14="http://schemas.microsoft.com/office/powerpoint/2010/main" val="1485299886"/>
              </p:ext>
            </p:extLst>
          </p:nvPr>
        </p:nvGraphicFramePr>
        <p:xfrm>
          <a:off x="618067" y="1030940"/>
          <a:ext cx="8170334" cy="2702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Схема 5">
            <a:extLst>
              <a:ext uri="{FF2B5EF4-FFF2-40B4-BE49-F238E27FC236}">
                <a16:creationId xmlns:a16="http://schemas.microsoft.com/office/drawing/2014/main" id="{7DFAD743-EB09-4A65-B80F-544AA58FFA98}"/>
              </a:ext>
            </a:extLst>
          </p:cNvPr>
          <p:cNvGraphicFramePr/>
          <p:nvPr>
            <p:extLst>
              <p:ext uri="{D42A27DB-BD31-4B8C-83A1-F6EECF244321}">
                <p14:modId xmlns:p14="http://schemas.microsoft.com/office/powerpoint/2010/main" val="928520656"/>
              </p:ext>
            </p:extLst>
          </p:nvPr>
        </p:nvGraphicFramePr>
        <p:xfrm>
          <a:off x="728133" y="3852332"/>
          <a:ext cx="8034867" cy="21674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356734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idx="4294967295"/>
          </p:nvPr>
        </p:nvSpPr>
        <p:spPr>
          <a:xfrm>
            <a:off x="522514" y="113809"/>
            <a:ext cx="7908280" cy="1143000"/>
          </a:xfrm>
        </p:spPr>
        <p:txBody>
          <a:bodyPr>
            <a:noAutofit/>
          </a:bodyPr>
          <a:lstStyle/>
          <a:p>
            <a:r>
              <a:rPr lang="ru-RU" dirty="0">
                <a:cs typeface="Times New Roman" pitchFamily="18" charset="0"/>
              </a:rPr>
              <a:t>Раннее выявление хронических неинфекционных заболеваний, факторов риска их развития </a:t>
            </a:r>
          </a:p>
        </p:txBody>
      </p:sp>
      <p:graphicFrame>
        <p:nvGraphicFramePr>
          <p:cNvPr id="3" name="Схема 2"/>
          <p:cNvGraphicFramePr/>
          <p:nvPr>
            <p:extLst/>
          </p:nvPr>
        </p:nvGraphicFramePr>
        <p:xfrm>
          <a:off x="644052" y="1095979"/>
          <a:ext cx="7977434" cy="32964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Схема 1"/>
          <p:cNvGraphicFramePr/>
          <p:nvPr>
            <p:extLst/>
          </p:nvPr>
        </p:nvGraphicFramePr>
        <p:xfrm>
          <a:off x="653143" y="4555672"/>
          <a:ext cx="7576458" cy="14532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542478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56A05C-02F6-4A08-9160-1E642E131F7A}"/>
              </a:ext>
            </a:extLst>
          </p:cNvPr>
          <p:cNvSpPr>
            <a:spLocks noGrp="1"/>
          </p:cNvSpPr>
          <p:nvPr>
            <p:ph type="title"/>
          </p:nvPr>
        </p:nvSpPr>
        <p:spPr/>
        <p:txBody>
          <a:bodyPr/>
          <a:lstStyle/>
          <a:p>
            <a:r>
              <a:rPr lang="ru-RU" dirty="0"/>
              <a:t>Роль семьи</a:t>
            </a:r>
          </a:p>
        </p:txBody>
      </p:sp>
      <p:graphicFrame>
        <p:nvGraphicFramePr>
          <p:cNvPr id="3" name="Схема 2">
            <a:extLst>
              <a:ext uri="{FF2B5EF4-FFF2-40B4-BE49-F238E27FC236}">
                <a16:creationId xmlns:a16="http://schemas.microsoft.com/office/drawing/2014/main" id="{74825A85-F13B-42B6-93A8-D2AF6E478A41}"/>
              </a:ext>
            </a:extLst>
          </p:cNvPr>
          <p:cNvGraphicFramePr/>
          <p:nvPr>
            <p:extLst>
              <p:ext uri="{D42A27DB-BD31-4B8C-83A1-F6EECF244321}">
                <p14:modId xmlns:p14="http://schemas.microsoft.com/office/powerpoint/2010/main" val="2904808756"/>
              </p:ext>
            </p:extLst>
          </p:nvPr>
        </p:nvGraphicFramePr>
        <p:xfrm>
          <a:off x="899592" y="980728"/>
          <a:ext cx="7787208"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5757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106E14-C60A-427F-8B6C-D999F28AE49D}"/>
              </a:ext>
            </a:extLst>
          </p:cNvPr>
          <p:cNvSpPr>
            <a:spLocks noGrp="1"/>
          </p:cNvSpPr>
          <p:nvPr>
            <p:ph type="title"/>
          </p:nvPr>
        </p:nvSpPr>
        <p:spPr/>
        <p:txBody>
          <a:bodyPr/>
          <a:lstStyle/>
          <a:p>
            <a:r>
              <a:rPr lang="ru-RU" dirty="0"/>
              <a:t>Роль лидеров</a:t>
            </a:r>
          </a:p>
        </p:txBody>
      </p:sp>
      <p:sp>
        <p:nvSpPr>
          <p:cNvPr id="3" name="Номер слайда 2">
            <a:extLst>
              <a:ext uri="{FF2B5EF4-FFF2-40B4-BE49-F238E27FC236}">
                <a16:creationId xmlns:a16="http://schemas.microsoft.com/office/drawing/2014/main" id="{0571B26A-A435-4DF3-8667-2447FFBFD84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D3D78F-CD23-4BB7-8FE3-D8D2331CE12C}"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graphicFrame>
        <p:nvGraphicFramePr>
          <p:cNvPr id="4" name="Схема 3">
            <a:extLst>
              <a:ext uri="{FF2B5EF4-FFF2-40B4-BE49-F238E27FC236}">
                <a16:creationId xmlns:a16="http://schemas.microsoft.com/office/drawing/2014/main" id="{80D06E31-01C4-4C3F-BB5C-B1439FAC7F4D}"/>
              </a:ext>
            </a:extLst>
          </p:cNvPr>
          <p:cNvGraphicFramePr/>
          <p:nvPr>
            <p:extLst/>
          </p:nvPr>
        </p:nvGraphicFramePr>
        <p:xfrm>
          <a:off x="1079612" y="1052736"/>
          <a:ext cx="6984776"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5437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201A0E-A4DF-4394-ADB7-EA986B199E83}"/>
              </a:ext>
            </a:extLst>
          </p:cNvPr>
          <p:cNvSpPr>
            <a:spLocks noGrp="1"/>
          </p:cNvSpPr>
          <p:nvPr>
            <p:ph type="title"/>
          </p:nvPr>
        </p:nvSpPr>
        <p:spPr/>
        <p:txBody>
          <a:bodyPr/>
          <a:lstStyle/>
          <a:p>
            <a:r>
              <a:rPr lang="ru-RU" dirty="0"/>
              <a:t>Уровни интересов</a:t>
            </a:r>
          </a:p>
        </p:txBody>
      </p:sp>
      <p:sp>
        <p:nvSpPr>
          <p:cNvPr id="3" name="Номер слайда 2">
            <a:extLst>
              <a:ext uri="{FF2B5EF4-FFF2-40B4-BE49-F238E27FC236}">
                <a16:creationId xmlns:a16="http://schemas.microsoft.com/office/drawing/2014/main" id="{96DAD85D-C27B-43C3-AEFE-CEF1F4E1D59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D3D78F-CD23-4BB7-8FE3-D8D2331CE12C}"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graphicFrame>
        <p:nvGraphicFramePr>
          <p:cNvPr id="4" name="Схема 3">
            <a:extLst>
              <a:ext uri="{FF2B5EF4-FFF2-40B4-BE49-F238E27FC236}">
                <a16:creationId xmlns:a16="http://schemas.microsoft.com/office/drawing/2014/main" id="{4A7DF86C-E600-4A57-B24B-D15265C09E3F}"/>
              </a:ext>
            </a:extLst>
          </p:cNvPr>
          <p:cNvGraphicFramePr/>
          <p:nvPr>
            <p:extLst/>
          </p:nvPr>
        </p:nvGraphicFramePr>
        <p:xfrm>
          <a:off x="0" y="1088008"/>
          <a:ext cx="6264696" cy="46819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Группа 4">
            <a:extLst>
              <a:ext uri="{FF2B5EF4-FFF2-40B4-BE49-F238E27FC236}">
                <a16:creationId xmlns:a16="http://schemas.microsoft.com/office/drawing/2014/main" id="{C3BA2936-F7E0-4B29-95BF-D7806F70B09B}"/>
              </a:ext>
            </a:extLst>
          </p:cNvPr>
          <p:cNvGrpSpPr/>
          <p:nvPr/>
        </p:nvGrpSpPr>
        <p:grpSpPr>
          <a:xfrm>
            <a:off x="5690566" y="1088008"/>
            <a:ext cx="3365108" cy="2656054"/>
            <a:chOff x="0" y="1149636"/>
            <a:chExt cx="8211312" cy="1010880"/>
          </a:xfrm>
          <a:scene3d>
            <a:camera prst="orthographicFront"/>
            <a:lightRig rig="flat" dir="t"/>
          </a:scene3d>
        </p:grpSpPr>
        <p:sp>
          <p:nvSpPr>
            <p:cNvPr id="6" name="Прямоугольник: скругленные углы 5">
              <a:extLst>
                <a:ext uri="{FF2B5EF4-FFF2-40B4-BE49-F238E27FC236}">
                  <a16:creationId xmlns:a16="http://schemas.microsoft.com/office/drawing/2014/main" id="{D9A7E8AB-43CC-4F1C-AF7C-4F0CB38947FA}"/>
                </a:ext>
              </a:extLst>
            </p:cNvPr>
            <p:cNvSpPr/>
            <p:nvPr/>
          </p:nvSpPr>
          <p:spPr>
            <a:xfrm>
              <a:off x="0" y="1149636"/>
              <a:ext cx="8211312" cy="1010880"/>
            </a:xfrm>
            <a:prstGeom prst="roundRect">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7" name="Прямоугольник: скругленные углы 4">
              <a:extLst>
                <a:ext uri="{FF2B5EF4-FFF2-40B4-BE49-F238E27FC236}">
                  <a16:creationId xmlns:a16="http://schemas.microsoft.com/office/drawing/2014/main" id="{F25AD1BC-8E3D-475A-A27A-D4AEB955263C}"/>
                </a:ext>
              </a:extLst>
            </p:cNvPr>
            <p:cNvSpPr txBox="1"/>
            <p:nvPr/>
          </p:nvSpPr>
          <p:spPr>
            <a:xfrm>
              <a:off x="49347" y="1198983"/>
              <a:ext cx="8112618" cy="91218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ru-RU" sz="2000" b="0" i="0" u="none" strike="noStrike" kern="1200" cap="none" spc="0" normalizeH="0" baseline="0" noProof="0" dirty="0">
                  <a:ln>
                    <a:noFill/>
                  </a:ln>
                  <a:solidFill>
                    <a:srgbClr val="000033"/>
                  </a:solidFill>
                  <a:effectLst/>
                  <a:uLnTx/>
                  <a:uFillTx/>
                  <a:latin typeface="ALS Wagon Medium"/>
                  <a:ea typeface="+mn-ea"/>
                  <a:cs typeface="+mn-cs"/>
                </a:rPr>
                <a:t>Абсолютно все темы, касающиеся сохранения и укрепления здоровья – охватывают все уровни – индивидуальный, групповой, популяционный!</a:t>
              </a:r>
            </a:p>
          </p:txBody>
        </p:sp>
      </p:grpSp>
    </p:spTree>
    <p:extLst>
      <p:ext uri="{BB962C8B-B14F-4D97-AF65-F5344CB8AC3E}">
        <p14:creationId xmlns:p14="http://schemas.microsoft.com/office/powerpoint/2010/main" val="1409816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4BBA71-39A8-45D9-97B8-F585557B3BD0}"/>
              </a:ext>
            </a:extLst>
          </p:cNvPr>
          <p:cNvSpPr>
            <a:spLocks noGrp="1"/>
          </p:cNvSpPr>
          <p:nvPr>
            <p:ph type="title"/>
          </p:nvPr>
        </p:nvSpPr>
        <p:spPr>
          <a:xfrm>
            <a:off x="646938" y="465710"/>
            <a:ext cx="7886700" cy="939799"/>
          </a:xfrm>
        </p:spPr>
        <p:txBody>
          <a:bodyPr/>
          <a:lstStyle/>
          <a:p>
            <a:r>
              <a:rPr lang="ru-RU" dirty="0"/>
              <a:t>Направления исследовательских проектов</a:t>
            </a:r>
          </a:p>
        </p:txBody>
      </p:sp>
      <p:graphicFrame>
        <p:nvGraphicFramePr>
          <p:cNvPr id="5" name="Схема 4">
            <a:extLst>
              <a:ext uri="{FF2B5EF4-FFF2-40B4-BE49-F238E27FC236}">
                <a16:creationId xmlns:a16="http://schemas.microsoft.com/office/drawing/2014/main" id="{6A9EAA68-5EEF-4E6F-9832-8F6D550364C3}"/>
              </a:ext>
            </a:extLst>
          </p:cNvPr>
          <p:cNvGraphicFramePr/>
          <p:nvPr>
            <p:extLst>
              <p:ext uri="{D42A27DB-BD31-4B8C-83A1-F6EECF244321}">
                <p14:modId xmlns:p14="http://schemas.microsoft.com/office/powerpoint/2010/main" val="66882969"/>
              </p:ext>
            </p:extLst>
          </p:nvPr>
        </p:nvGraphicFramePr>
        <p:xfrm>
          <a:off x="155448" y="1417638"/>
          <a:ext cx="8531352" cy="44596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Номер слайда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D3D78F-CD23-4BB7-8FE3-D8D2331CE12C}"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spTree>
    <p:extLst>
      <p:ext uri="{BB962C8B-B14F-4D97-AF65-F5344CB8AC3E}">
        <p14:creationId xmlns:p14="http://schemas.microsoft.com/office/powerpoint/2010/main" val="3206164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29C74A-6A0B-4188-BC95-E57197F708F3}"/>
              </a:ext>
            </a:extLst>
          </p:cNvPr>
          <p:cNvSpPr>
            <a:spLocks noGrp="1"/>
          </p:cNvSpPr>
          <p:nvPr>
            <p:ph type="title"/>
          </p:nvPr>
        </p:nvSpPr>
        <p:spPr>
          <a:xfrm>
            <a:off x="628650" y="178812"/>
            <a:ext cx="7886700" cy="647245"/>
          </a:xfrm>
        </p:spPr>
        <p:txBody>
          <a:bodyPr/>
          <a:lstStyle/>
          <a:p>
            <a:r>
              <a:rPr lang="ru-RU" dirty="0" smtClean="0"/>
              <a:t>Электронные сервисы</a:t>
            </a:r>
            <a:r>
              <a:rPr lang="ru-RU" dirty="0"/>
              <a:t> </a:t>
            </a:r>
            <a:r>
              <a:rPr lang="ru-RU" dirty="0" smtClean="0"/>
              <a:t>с достоверной информацией</a:t>
            </a:r>
            <a:endParaRPr lang="ru-RU" dirty="0"/>
          </a:p>
        </p:txBody>
      </p:sp>
      <p:sp>
        <p:nvSpPr>
          <p:cNvPr id="3" name="Номер слайда 2">
            <a:extLst>
              <a:ext uri="{FF2B5EF4-FFF2-40B4-BE49-F238E27FC236}">
                <a16:creationId xmlns:a16="http://schemas.microsoft.com/office/drawing/2014/main" id="{6BABC50C-E9BF-47E5-AA4E-C5DEB2A0E814}"/>
              </a:ext>
            </a:extLst>
          </p:cNvPr>
          <p:cNvSpPr>
            <a:spLocks noGrp="1"/>
          </p:cNvSpPr>
          <p:nvPr>
            <p:ph type="sldNum" sz="quarter" idx="12"/>
          </p:nvPr>
        </p:nvSpPr>
        <p:spPr/>
        <p:txBody>
          <a:bodyPr/>
          <a:lstStyle/>
          <a:p>
            <a:fld id="{D4CF5F3C-4409-4F58-9DC5-6E6A6ADE8D8B}" type="slidenum">
              <a:rPr lang="ru-RU" smtClean="0"/>
              <a:pPr/>
              <a:t>18</a:t>
            </a:fld>
            <a:endParaRPr lang="ru-RU"/>
          </a:p>
        </p:txBody>
      </p:sp>
      <p:graphicFrame>
        <p:nvGraphicFramePr>
          <p:cNvPr id="8" name="Объект 7"/>
          <p:cNvGraphicFramePr>
            <a:graphicFrameLocks noGrp="1"/>
          </p:cNvGraphicFramePr>
          <p:nvPr>
            <p:ph sz="quarter" idx="1"/>
            <p:extLst>
              <p:ext uri="{D42A27DB-BD31-4B8C-83A1-F6EECF244321}">
                <p14:modId xmlns:p14="http://schemas.microsoft.com/office/powerpoint/2010/main" val="3246540760"/>
              </p:ext>
            </p:extLst>
          </p:nvPr>
        </p:nvGraphicFramePr>
        <p:xfrm>
          <a:off x="742950" y="1103811"/>
          <a:ext cx="77724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49360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189" y="1304925"/>
            <a:ext cx="3485324" cy="2131231"/>
          </a:xfrm>
        </p:spPr>
        <p:txBody>
          <a:bodyPr/>
          <a:lstStyle/>
          <a:p>
            <a:r>
              <a:rPr lang="ru-RU" dirty="0"/>
              <a:t>Спасибо за внимание</a:t>
            </a:r>
            <a:r>
              <a:rPr lang="en-US" dirty="0"/>
              <a:t>!</a:t>
            </a:r>
            <a:endParaRPr lang="ru-RU" dirty="0"/>
          </a:p>
        </p:txBody>
      </p:sp>
      <p:sp>
        <p:nvSpPr>
          <p:cNvPr id="3" name="Subtitle 2"/>
          <p:cNvSpPr>
            <a:spLocks noGrp="1"/>
          </p:cNvSpPr>
          <p:nvPr>
            <p:ph type="subTitle" idx="1"/>
          </p:nvPr>
        </p:nvSpPr>
        <p:spPr/>
        <p:txBody>
          <a:bodyPr/>
          <a:lstStyle/>
          <a:p>
            <a:r>
              <a:rPr lang="en-US" dirty="0"/>
              <a:t>www.budzdorovperm.ru</a:t>
            </a:r>
            <a:endParaRPr lang="ru-RU" dirty="0"/>
          </a:p>
        </p:txBody>
      </p:sp>
      <p:sp>
        <p:nvSpPr>
          <p:cNvPr id="6" name="TextBox 5"/>
          <p:cNvSpPr txBox="1"/>
          <p:nvPr/>
        </p:nvSpPr>
        <p:spPr>
          <a:xfrm>
            <a:off x="576072" y="858063"/>
            <a:ext cx="26883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600" b="1" i="0" u="none" strike="noStrike" kern="1200" cap="none" spc="0" normalizeH="0" baseline="0" noProof="0" dirty="0">
                <a:ln>
                  <a:noFill/>
                </a:ln>
                <a:solidFill>
                  <a:srgbClr val="000033"/>
                </a:solidFill>
                <a:effectLst/>
                <a:uLnTx/>
                <a:uFillTx/>
                <a:latin typeface="ALS Wagon Medium"/>
                <a:ea typeface="+mn-ea"/>
                <a:cs typeface="+mn-cs"/>
              </a:rPr>
              <a:t>и Медицинской профилактики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600" b="1" i="0" u="none" strike="noStrike" kern="1200" cap="none" spc="0" normalizeH="0" baseline="0" noProof="0" dirty="0">
                <a:ln>
                  <a:noFill/>
                </a:ln>
                <a:solidFill>
                  <a:srgbClr val="000033"/>
                </a:solidFill>
                <a:effectLst/>
                <a:uLnTx/>
                <a:uFillTx/>
                <a:latin typeface="ALS Wagon Medium"/>
                <a:ea typeface="+mn-ea"/>
                <a:cs typeface="+mn-cs"/>
              </a:rPr>
              <a:t>Пермский край</a:t>
            </a:r>
          </a:p>
        </p:txBody>
      </p:sp>
      <p:pic>
        <p:nvPicPr>
          <p:cNvPr id="8" name="Рисунок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3365" r="1491"/>
          <a:stretch/>
        </p:blipFill>
        <p:spPr>
          <a:xfrm>
            <a:off x="4182671" y="1585364"/>
            <a:ext cx="4494986" cy="3933113"/>
          </a:xfrm>
        </p:spPr>
      </p:pic>
    </p:spTree>
    <p:extLst>
      <p:ext uri="{BB962C8B-B14F-4D97-AF65-F5344CB8AC3E}">
        <p14:creationId xmlns:p14="http://schemas.microsoft.com/office/powerpoint/2010/main" val="30014405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Здоровье – самое большое и главное желание человека</a:t>
            </a:r>
            <a:endParaRPr lang="ru-RU" dirty="0"/>
          </a:p>
        </p:txBody>
      </p:sp>
      <p:sp>
        <p:nvSpPr>
          <p:cNvPr id="3" name="Номер слайда 2"/>
          <p:cNvSpPr>
            <a:spLocks noGrp="1"/>
          </p:cNvSpPr>
          <p:nvPr>
            <p:ph type="sldNum" sz="quarter" idx="12"/>
          </p:nvPr>
        </p:nvSpPr>
        <p:spPr/>
        <p:txBody>
          <a:bodyPr/>
          <a:lstStyle/>
          <a:p>
            <a:fld id="{40D3D78F-CD23-4BB7-8FE3-D8D2331CE12C}" type="slidenum">
              <a:rPr lang="ru-RU" smtClean="0"/>
              <a:t>2</a:t>
            </a:fld>
            <a:endParaRPr lang="ru-RU"/>
          </a:p>
        </p:txBody>
      </p:sp>
      <p:pic>
        <p:nvPicPr>
          <p:cNvPr id="4" name="Picture 2" descr="C:\Documents and Settings\Администратор\Рабочий стол\здоровье.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304925"/>
            <a:ext cx="7344816"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164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Что такое здоровье?</a:t>
            </a:r>
            <a:endParaRPr lang="ru-RU" dirty="0"/>
          </a:p>
        </p:txBody>
      </p:sp>
      <p:sp>
        <p:nvSpPr>
          <p:cNvPr id="3" name="Номер слайда 2"/>
          <p:cNvSpPr>
            <a:spLocks noGrp="1"/>
          </p:cNvSpPr>
          <p:nvPr>
            <p:ph type="sldNum" sz="quarter" idx="12"/>
          </p:nvPr>
        </p:nvSpPr>
        <p:spPr/>
        <p:txBody>
          <a:bodyPr/>
          <a:lstStyle/>
          <a:p>
            <a:fld id="{40D3D78F-CD23-4BB7-8FE3-D8D2331CE12C}" type="slidenum">
              <a:rPr lang="ru-RU" smtClean="0"/>
              <a:t>3</a:t>
            </a:fld>
            <a:endParaRPr lang="ru-RU"/>
          </a:p>
        </p:txBody>
      </p:sp>
      <p:graphicFrame>
        <p:nvGraphicFramePr>
          <p:cNvPr id="4" name="Схема 3"/>
          <p:cNvGraphicFramePr/>
          <p:nvPr>
            <p:extLst>
              <p:ext uri="{D42A27DB-BD31-4B8C-83A1-F6EECF244321}">
                <p14:modId xmlns:p14="http://schemas.microsoft.com/office/powerpoint/2010/main" val="4025821851"/>
              </p:ext>
            </p:extLst>
          </p:nvPr>
        </p:nvGraphicFramePr>
        <p:xfrm>
          <a:off x="736599" y="960398"/>
          <a:ext cx="7857067" cy="49372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2024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Отношение населения к своему здоровью</a:t>
            </a:r>
            <a:endParaRPr lang="ru-RU" dirty="0"/>
          </a:p>
        </p:txBody>
      </p:sp>
      <p:sp>
        <p:nvSpPr>
          <p:cNvPr id="3" name="Номер слайда 2"/>
          <p:cNvSpPr>
            <a:spLocks noGrp="1"/>
          </p:cNvSpPr>
          <p:nvPr>
            <p:ph type="sldNum" sz="quarter" idx="12"/>
          </p:nvPr>
        </p:nvSpPr>
        <p:spPr/>
        <p:txBody>
          <a:bodyPr/>
          <a:lstStyle/>
          <a:p>
            <a:fld id="{40D3D78F-CD23-4BB7-8FE3-D8D2331CE12C}" type="slidenum">
              <a:rPr lang="ru-RU" smtClean="0"/>
              <a:t>4</a:t>
            </a:fld>
            <a:endParaRPr lang="ru-RU"/>
          </a:p>
        </p:txBody>
      </p:sp>
      <p:sp>
        <p:nvSpPr>
          <p:cNvPr id="4" name="TextBox 3"/>
          <p:cNvSpPr txBox="1"/>
          <p:nvPr/>
        </p:nvSpPr>
        <p:spPr>
          <a:xfrm>
            <a:off x="347133" y="1601259"/>
            <a:ext cx="1769534" cy="2739211"/>
          </a:xfrm>
          <a:prstGeom prst="rect">
            <a:avLst/>
          </a:prstGeom>
          <a:noFill/>
          <a:effectLst/>
        </p:spPr>
        <p:txBody>
          <a:bodyPr wrap="square" tIns="0" numCol="1" rtlCol="0" anchor="t">
            <a:spAutoFit/>
          </a:bodyPr>
          <a:lstStyle/>
          <a:p>
            <a:pPr marL="257175" indent="-257175" defTabSz="685800">
              <a:spcAft>
                <a:spcPts val="900"/>
              </a:spcAft>
              <a:buClr>
                <a:srgbClr val="FA1310"/>
              </a:buClr>
              <a:buFont typeface="Wingdings" panose="05000000000000000000" pitchFamily="2" charset="2"/>
              <a:buChar char="§"/>
              <a:tabLst>
                <a:tab pos="0" algn="l"/>
                <a:tab pos="270000" algn="l"/>
              </a:tabLst>
              <a:defRPr/>
            </a:pPr>
            <a:r>
              <a:rPr lang="ru-RU" sz="1600" dirty="0" smtClean="0">
                <a:solidFill>
                  <a:prstClr val="black"/>
                </a:solidFill>
                <a:ea typeface="PT Serif" charset="0"/>
                <a:cs typeface="PT Serif" charset="0"/>
              </a:rPr>
              <a:t> </a:t>
            </a:r>
            <a:r>
              <a:rPr lang="ru-RU" sz="1600" dirty="0">
                <a:solidFill>
                  <a:prstClr val="black"/>
                </a:solidFill>
                <a:cs typeface="Times New Roman" panose="02020603050405020304" pitchFamily="18" charset="0"/>
              </a:rPr>
              <a:t>То, что </a:t>
            </a:r>
            <a:br>
              <a:rPr lang="ru-RU" sz="1600" dirty="0">
                <a:solidFill>
                  <a:prstClr val="black"/>
                </a:solidFill>
                <a:cs typeface="Times New Roman" panose="02020603050405020304" pitchFamily="18" charset="0"/>
              </a:rPr>
            </a:br>
            <a:r>
              <a:rPr lang="ru-RU" sz="1600" dirty="0">
                <a:solidFill>
                  <a:prstClr val="black"/>
                </a:solidFill>
                <a:cs typeface="Times New Roman" panose="02020603050405020304" pitchFamily="18" charset="0"/>
              </a:rPr>
              <a:t>за здоровьем нужно следить, сознают</a:t>
            </a:r>
          </a:p>
          <a:p>
            <a:pPr defTabSz="685800">
              <a:spcAft>
                <a:spcPts val="900"/>
              </a:spcAft>
              <a:buClr>
                <a:srgbClr val="FA1310"/>
              </a:buClr>
              <a:tabLst>
                <a:tab pos="0" algn="l"/>
                <a:tab pos="270000" algn="l"/>
              </a:tabLst>
              <a:defRPr/>
            </a:pPr>
            <a:endParaRPr lang="ru-RU" sz="1600" dirty="0">
              <a:solidFill>
                <a:prstClr val="black"/>
              </a:solidFill>
              <a:cs typeface="Times New Roman" panose="02020603050405020304" pitchFamily="18" charset="0"/>
            </a:endParaRPr>
          </a:p>
          <a:p>
            <a:pPr marL="257175" indent="-257175" defTabSz="685800">
              <a:spcAft>
                <a:spcPts val="900"/>
              </a:spcAft>
              <a:buClr>
                <a:srgbClr val="FA1310"/>
              </a:buClr>
              <a:buFont typeface="Wingdings" panose="05000000000000000000" pitchFamily="2" charset="2"/>
              <a:buChar char="§"/>
              <a:tabLst>
                <a:tab pos="0" algn="l"/>
                <a:tab pos="270000" algn="l"/>
              </a:tabLst>
              <a:defRPr/>
            </a:pPr>
            <a:r>
              <a:rPr lang="ru-RU" sz="1600" dirty="0">
                <a:solidFill>
                  <a:prstClr val="black"/>
                </a:solidFill>
                <a:ea typeface="Calibri" panose="020F0502020204030204" pitchFamily="34" charset="0"/>
                <a:cs typeface="Times New Roman" panose="02020603050405020304" pitchFamily="18" charset="0"/>
              </a:rPr>
              <a:t> </a:t>
            </a:r>
            <a:r>
              <a:rPr lang="ru-RU" sz="1600" dirty="0">
                <a:solidFill>
                  <a:prstClr val="black"/>
                </a:solidFill>
                <a:cs typeface="Times New Roman" panose="02020603050405020304" pitchFamily="18" charset="0"/>
              </a:rPr>
              <a:t>Тщательно следят </a:t>
            </a:r>
            <a:br>
              <a:rPr lang="ru-RU" sz="1600" dirty="0">
                <a:solidFill>
                  <a:prstClr val="black"/>
                </a:solidFill>
                <a:cs typeface="Times New Roman" panose="02020603050405020304" pitchFamily="18" charset="0"/>
              </a:rPr>
            </a:br>
            <a:r>
              <a:rPr lang="ru-RU" sz="1600" dirty="0">
                <a:solidFill>
                  <a:prstClr val="black"/>
                </a:solidFill>
                <a:cs typeface="Times New Roman" panose="02020603050405020304" pitchFamily="18" charset="0"/>
              </a:rPr>
              <a:t>за своим здоровьем</a:t>
            </a:r>
          </a:p>
        </p:txBody>
      </p:sp>
      <p:graphicFrame>
        <p:nvGraphicFramePr>
          <p:cNvPr id="5" name="Диаграмма 4"/>
          <p:cNvGraphicFramePr/>
          <p:nvPr>
            <p:extLst>
              <p:ext uri="{D42A27DB-BD31-4B8C-83A1-F6EECF244321}">
                <p14:modId xmlns:p14="http://schemas.microsoft.com/office/powerpoint/2010/main" val="3184119412"/>
              </p:ext>
            </p:extLst>
          </p:nvPr>
        </p:nvGraphicFramePr>
        <p:xfrm>
          <a:off x="2116667" y="1380901"/>
          <a:ext cx="1998133" cy="17348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ма 5"/>
          <p:cNvGraphicFramePr/>
          <p:nvPr>
            <p:extLst>
              <p:ext uri="{D42A27DB-BD31-4B8C-83A1-F6EECF244321}">
                <p14:modId xmlns:p14="http://schemas.microsoft.com/office/powerpoint/2010/main" val="3583649675"/>
              </p:ext>
            </p:extLst>
          </p:nvPr>
        </p:nvGraphicFramePr>
        <p:xfrm>
          <a:off x="2116667" y="3343276"/>
          <a:ext cx="1989666" cy="17859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269166909"/>
              </p:ext>
            </p:extLst>
          </p:nvPr>
        </p:nvGraphicFramePr>
        <p:xfrm>
          <a:off x="4267200" y="857232"/>
          <a:ext cx="4662518" cy="54292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41122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343591-6724-49C1-A994-F9A7BD63D5AD}"/>
              </a:ext>
            </a:extLst>
          </p:cNvPr>
          <p:cNvSpPr>
            <a:spLocks noGrp="1"/>
          </p:cNvSpPr>
          <p:nvPr>
            <p:ph type="title"/>
          </p:nvPr>
        </p:nvSpPr>
        <p:spPr/>
        <p:txBody>
          <a:bodyPr/>
          <a:lstStyle/>
          <a:p>
            <a:r>
              <a:rPr lang="ru-RU" dirty="0"/>
              <a:t>Основные факторы риска</a:t>
            </a:r>
            <a:r>
              <a:rPr lang="en-US" dirty="0"/>
              <a:t> (</a:t>
            </a:r>
            <a:r>
              <a:rPr lang="ru-RU" dirty="0"/>
              <a:t>исследование по распространенности)</a:t>
            </a:r>
          </a:p>
        </p:txBody>
      </p:sp>
      <p:graphicFrame>
        <p:nvGraphicFramePr>
          <p:cNvPr id="3" name="Схема 2"/>
          <p:cNvGraphicFramePr/>
          <p:nvPr>
            <p:extLst/>
          </p:nvPr>
        </p:nvGraphicFramePr>
        <p:xfrm>
          <a:off x="238916" y="1304925"/>
          <a:ext cx="8666168" cy="4574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7625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Из чего складывается здоровый образ жизни?</a:t>
            </a:r>
            <a:endParaRPr lang="ru-RU" dirty="0"/>
          </a:p>
        </p:txBody>
      </p:sp>
      <p:sp>
        <p:nvSpPr>
          <p:cNvPr id="3" name="Номер слайда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D3D78F-CD23-4BB7-8FE3-D8D2331CE12C}"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247" y="926151"/>
            <a:ext cx="2419294" cy="1618508"/>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836" y="2627880"/>
            <a:ext cx="2435705" cy="1621266"/>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2049" y="879575"/>
            <a:ext cx="2634465" cy="1317233"/>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8467" y="2363959"/>
            <a:ext cx="2628047" cy="1752444"/>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9800" y="926151"/>
            <a:ext cx="2358499" cy="1572746"/>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4292" y="2541642"/>
            <a:ext cx="1909513" cy="1909513"/>
          </a:xfrm>
          <a:prstGeom prst="rect">
            <a:avLst/>
          </a:prstGeom>
        </p:spPr>
      </p:pic>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2049" y="4379148"/>
            <a:ext cx="2634465" cy="1751855"/>
          </a:xfrm>
          <a:prstGeom prst="rect">
            <a:avLst/>
          </a:prstGeom>
        </p:spPr>
      </p:pic>
      <p:pic>
        <p:nvPicPr>
          <p:cNvPr id="11" name="Рисунок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19800" y="4496489"/>
            <a:ext cx="2420541" cy="1664122"/>
          </a:xfrm>
          <a:prstGeom prst="rect">
            <a:avLst/>
          </a:prstGeom>
        </p:spPr>
      </p:pic>
      <p:pic>
        <p:nvPicPr>
          <p:cNvPr id="12" name="Рисунок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9247" y="4451155"/>
            <a:ext cx="2411760" cy="1607840"/>
          </a:xfrm>
          <a:prstGeom prst="rect">
            <a:avLst/>
          </a:prstGeom>
        </p:spPr>
      </p:pic>
    </p:spTree>
    <p:extLst>
      <p:ext uri="{BB962C8B-B14F-4D97-AF65-F5344CB8AC3E}">
        <p14:creationId xmlns:p14="http://schemas.microsoft.com/office/powerpoint/2010/main" val="41424578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C4ECEC11-6195-42BE-9172-835440738AF7}"/>
              </a:ext>
            </a:extLst>
          </p:cNvPr>
          <p:cNvSpPr>
            <a:spLocks noGrp="1"/>
          </p:cNvSpPr>
          <p:nvPr>
            <p:ph type="title" idx="4294967295"/>
          </p:nvPr>
        </p:nvSpPr>
        <p:spPr>
          <a:xfrm>
            <a:off x="0" y="274638"/>
            <a:ext cx="8229600" cy="725487"/>
          </a:xfrm>
        </p:spPr>
        <p:txBody>
          <a:bodyPr>
            <a:normAutofit/>
          </a:bodyPr>
          <a:lstStyle/>
          <a:p>
            <a:r>
              <a:rPr lang="ru-RU" sz="2200" b="1" dirty="0">
                <a:solidFill>
                  <a:srgbClr val="C00000"/>
                </a:solidFill>
                <a:cs typeface="Times New Roman" pitchFamily="18" charset="0"/>
              </a:rPr>
              <a:t>     </a:t>
            </a:r>
            <a:r>
              <a:rPr lang="ru-RU" dirty="0">
                <a:cs typeface="Times New Roman" pitchFamily="18" charset="0"/>
              </a:rPr>
              <a:t>Критерии человека, ведущего ЗОЖ</a:t>
            </a:r>
          </a:p>
        </p:txBody>
      </p:sp>
      <p:graphicFrame>
        <p:nvGraphicFramePr>
          <p:cNvPr id="27" name="Содержимое 26"/>
          <p:cNvGraphicFramePr>
            <a:graphicFrameLocks noGrp="1"/>
          </p:cNvGraphicFramePr>
          <p:nvPr>
            <p:ph sz="half" idx="4294967295"/>
            <p:extLst>
              <p:ext uri="{D42A27DB-BD31-4B8C-83A1-F6EECF244321}">
                <p14:modId xmlns:p14="http://schemas.microsoft.com/office/powerpoint/2010/main" val="3597652127"/>
              </p:ext>
            </p:extLst>
          </p:nvPr>
        </p:nvGraphicFramePr>
        <p:xfrm>
          <a:off x="558800" y="908844"/>
          <a:ext cx="4734226" cy="5040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Объект 3"/>
          <p:cNvGraphicFramePr>
            <a:graphicFrameLocks noGrp="1"/>
          </p:cNvGraphicFramePr>
          <p:nvPr>
            <p:ph sz="half" idx="4294967295"/>
            <p:extLst/>
          </p:nvPr>
        </p:nvGraphicFramePr>
        <p:xfrm>
          <a:off x="5702231" y="735081"/>
          <a:ext cx="3097212" cy="4679950"/>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p:cNvSpPr txBox="1"/>
          <p:nvPr/>
        </p:nvSpPr>
        <p:spPr>
          <a:xfrm>
            <a:off x="6436393" y="5567697"/>
            <a:ext cx="21602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1" u="none" strike="noStrike" kern="1200" cap="none" spc="0" normalizeH="0" baseline="0" noProof="0" dirty="0">
                <a:ln>
                  <a:noFill/>
                </a:ln>
                <a:solidFill>
                  <a:prstClr val="black"/>
                </a:solidFill>
                <a:effectLst/>
                <a:uLnTx/>
                <a:uFillTx/>
                <a:latin typeface="Calibri"/>
                <a:ea typeface="+mn-ea"/>
                <a:cs typeface="+mn-cs"/>
              </a:rPr>
              <a:t>*Росстат, </a:t>
            </a:r>
            <a:r>
              <a:rPr kumimoji="0" lang="ru-RU" sz="1400" b="0" i="1" u="none" strike="noStrike" kern="1200" cap="none" spc="0" normalizeH="0" baseline="0" noProof="0" dirty="0" smtClean="0">
                <a:ln>
                  <a:noFill/>
                </a:ln>
                <a:solidFill>
                  <a:prstClr val="black"/>
                </a:solidFill>
                <a:effectLst/>
                <a:uLnTx/>
                <a:uFillTx/>
                <a:latin typeface="Calibri"/>
                <a:ea typeface="+mn-ea"/>
                <a:cs typeface="+mn-cs"/>
              </a:rPr>
              <a:t>2021 </a:t>
            </a:r>
            <a:r>
              <a:rPr kumimoji="0" lang="ru-RU" sz="1400" b="0" i="1" u="none" strike="noStrike" kern="1200" cap="none" spc="0" normalizeH="0" baseline="0" noProof="0" dirty="0">
                <a:ln>
                  <a:noFill/>
                </a:ln>
                <a:solidFill>
                  <a:prstClr val="black"/>
                </a:solidFill>
                <a:effectLst/>
                <a:uLnTx/>
                <a:uFillTx/>
                <a:latin typeface="Calibri"/>
                <a:ea typeface="+mn-ea"/>
                <a:cs typeface="+mn-cs"/>
              </a:rPr>
              <a:t>г.</a:t>
            </a:r>
          </a:p>
        </p:txBody>
      </p:sp>
    </p:spTree>
    <p:extLst>
      <p:ext uri="{BB962C8B-B14F-4D97-AF65-F5344CB8AC3E}">
        <p14:creationId xmlns:p14="http://schemas.microsoft.com/office/powerpoint/2010/main" val="4056032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Правильное питание</a:t>
            </a:r>
            <a:endParaRPr lang="ru-RU" dirty="0"/>
          </a:p>
        </p:txBody>
      </p:sp>
      <p:sp>
        <p:nvSpPr>
          <p:cNvPr id="3" name="Номер слайда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D3D78F-CD23-4BB7-8FE3-D8D2331CE12C}" type="slidenum">
              <a:rPr kumimoji="0" lang="ru-RU" sz="1200" b="0" i="0" u="none" strike="noStrike" kern="1200" cap="none" spc="0" normalizeH="0" baseline="0" noProof="0" smtClean="0">
                <a:ln>
                  <a:noFill/>
                </a:ln>
                <a:solidFill>
                  <a:srgbClr val="000033">
                    <a:tint val="75000"/>
                  </a:srgbClr>
                </a:solidFill>
                <a:effectLst/>
                <a:uLnTx/>
                <a:uFillTx/>
                <a:latin typeface="ALS Wago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ru-RU" sz="1200" b="0" i="0" u="none" strike="noStrike" kern="1200" cap="none" spc="0" normalizeH="0" baseline="0" noProof="0">
              <a:ln>
                <a:noFill/>
              </a:ln>
              <a:solidFill>
                <a:srgbClr val="000033">
                  <a:tint val="75000"/>
                </a:srgbClr>
              </a:solidFill>
              <a:effectLst/>
              <a:uLnTx/>
              <a:uFillTx/>
              <a:latin typeface="ALS Wagon"/>
              <a:ea typeface="+mn-ea"/>
              <a:cs typeface="+mn-cs"/>
            </a:endParaRPr>
          </a:p>
        </p:txBody>
      </p:sp>
      <p:graphicFrame>
        <p:nvGraphicFramePr>
          <p:cNvPr id="5" name="Схема 4"/>
          <p:cNvGraphicFramePr/>
          <p:nvPr>
            <p:extLst>
              <p:ext uri="{D42A27DB-BD31-4B8C-83A1-F6EECF244321}">
                <p14:modId xmlns:p14="http://schemas.microsoft.com/office/powerpoint/2010/main" val="830099176"/>
              </p:ext>
            </p:extLst>
          </p:nvPr>
        </p:nvGraphicFramePr>
        <p:xfrm>
          <a:off x="389468" y="1052736"/>
          <a:ext cx="8263466" cy="4856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72076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1FC6DD-3FF1-42D0-AB52-7B0DD41DCC8C}"/>
              </a:ext>
            </a:extLst>
          </p:cNvPr>
          <p:cNvSpPr>
            <a:spLocks noGrp="1"/>
          </p:cNvSpPr>
          <p:nvPr>
            <p:ph type="title"/>
          </p:nvPr>
        </p:nvSpPr>
        <p:spPr/>
        <p:txBody>
          <a:bodyPr/>
          <a:lstStyle/>
          <a:p>
            <a:r>
              <a:rPr lang="ru-RU" dirty="0"/>
              <a:t>Здоровое питание (современный взгляд)</a:t>
            </a:r>
          </a:p>
        </p:txBody>
      </p:sp>
      <p:graphicFrame>
        <p:nvGraphicFramePr>
          <p:cNvPr id="3" name="Схема 2">
            <a:extLst>
              <a:ext uri="{FF2B5EF4-FFF2-40B4-BE49-F238E27FC236}">
                <a16:creationId xmlns:a16="http://schemas.microsoft.com/office/drawing/2014/main" id="{A17FCF6B-2A64-4B0B-A526-EFF4C0E6D5A6}"/>
              </a:ext>
            </a:extLst>
          </p:cNvPr>
          <p:cNvGraphicFramePr/>
          <p:nvPr>
            <p:extLst>
              <p:ext uri="{D42A27DB-BD31-4B8C-83A1-F6EECF244321}">
                <p14:modId xmlns:p14="http://schemas.microsoft.com/office/powerpoint/2010/main" val="1499345363"/>
              </p:ext>
            </p:extLst>
          </p:nvPr>
        </p:nvGraphicFramePr>
        <p:xfrm>
          <a:off x="1207728" y="1016732"/>
          <a:ext cx="7272808"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7921786"/>
      </p:ext>
    </p:extLst>
  </p:cSld>
  <p:clrMapOvr>
    <a:masterClrMapping/>
  </p:clrMapOvr>
</p:sld>
</file>

<file path=ppt/theme/theme1.xml><?xml version="1.0" encoding="utf-8"?>
<a:theme xmlns:a="http://schemas.openxmlformats.org/drawingml/2006/main" name="Office Theme">
  <a:themeElements>
    <a:clrScheme name="OZZ-colors">
      <a:dk1>
        <a:srgbClr val="000033"/>
      </a:dk1>
      <a:lt1>
        <a:srgbClr val="FFFFFF"/>
      </a:lt1>
      <a:dk2>
        <a:srgbClr val="0066CC"/>
      </a:dk2>
      <a:lt2>
        <a:srgbClr val="F2F2F2"/>
      </a:lt2>
      <a:accent1>
        <a:srgbClr val="FF0066"/>
      </a:accent1>
      <a:accent2>
        <a:srgbClr val="FF6600"/>
      </a:accent2>
      <a:accent3>
        <a:srgbClr val="FFCC00"/>
      </a:accent3>
      <a:accent4>
        <a:srgbClr val="FF6699"/>
      </a:accent4>
      <a:accent5>
        <a:srgbClr val="00CCCC"/>
      </a:accent5>
      <a:accent6>
        <a:srgbClr val="99CC00"/>
      </a:accent6>
      <a:hlink>
        <a:srgbClr val="0066CC"/>
      </a:hlink>
      <a:folHlink>
        <a:srgbClr val="9933CC"/>
      </a:folHlink>
    </a:clrScheme>
    <a:fontScheme name="OZZ-fonts">
      <a:majorFont>
        <a:latin typeface="ALS Wagon Medium"/>
        <a:ea typeface=""/>
        <a:cs typeface=""/>
      </a:majorFont>
      <a:minorFont>
        <a:latin typeface="ALS Wago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брендбук">
  <a:themeElements>
    <a:clrScheme name="OZZ-colors">
      <a:dk1>
        <a:srgbClr val="000033"/>
      </a:dk1>
      <a:lt1>
        <a:srgbClr val="FFFFFF"/>
      </a:lt1>
      <a:dk2>
        <a:srgbClr val="0066CC"/>
      </a:dk2>
      <a:lt2>
        <a:srgbClr val="F2F2F2"/>
      </a:lt2>
      <a:accent1>
        <a:srgbClr val="FF0066"/>
      </a:accent1>
      <a:accent2>
        <a:srgbClr val="FF6600"/>
      </a:accent2>
      <a:accent3>
        <a:srgbClr val="FFCC00"/>
      </a:accent3>
      <a:accent4>
        <a:srgbClr val="FF6699"/>
      </a:accent4>
      <a:accent5>
        <a:srgbClr val="00CCCC"/>
      </a:accent5>
      <a:accent6>
        <a:srgbClr val="99CC00"/>
      </a:accent6>
      <a:hlink>
        <a:srgbClr val="0066CC"/>
      </a:hlink>
      <a:folHlink>
        <a:srgbClr val="9933CC"/>
      </a:folHlink>
    </a:clrScheme>
    <a:fontScheme name="OZZ-fonts">
      <a:majorFont>
        <a:latin typeface="ALS Wagon Medium"/>
        <a:ea typeface=""/>
        <a:cs typeface=""/>
      </a:majorFont>
      <a:minorFont>
        <a:latin typeface="ALS Wagon"/>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брендбук">
  <a:themeElements>
    <a:clrScheme name="OZZ-colors">
      <a:dk1>
        <a:srgbClr val="000033"/>
      </a:dk1>
      <a:lt1>
        <a:srgbClr val="FFFFFF"/>
      </a:lt1>
      <a:dk2>
        <a:srgbClr val="0066CC"/>
      </a:dk2>
      <a:lt2>
        <a:srgbClr val="F2F2F2"/>
      </a:lt2>
      <a:accent1>
        <a:srgbClr val="FF0066"/>
      </a:accent1>
      <a:accent2>
        <a:srgbClr val="FF6600"/>
      </a:accent2>
      <a:accent3>
        <a:srgbClr val="FFCC00"/>
      </a:accent3>
      <a:accent4>
        <a:srgbClr val="FF6699"/>
      </a:accent4>
      <a:accent5>
        <a:srgbClr val="00CCCC"/>
      </a:accent5>
      <a:accent6>
        <a:srgbClr val="99CC00"/>
      </a:accent6>
      <a:hlink>
        <a:srgbClr val="0066CC"/>
      </a:hlink>
      <a:folHlink>
        <a:srgbClr val="9933CC"/>
      </a:folHlink>
    </a:clrScheme>
    <a:fontScheme name="OZZ-fonts">
      <a:majorFont>
        <a:latin typeface="ALS Wagon Medium"/>
        <a:ea typeface=""/>
        <a:cs typeface=""/>
      </a:majorFont>
      <a:minorFont>
        <a:latin typeface="ALS Wagon"/>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брендбук">
  <a:themeElements>
    <a:clrScheme name="OZZ-colors">
      <a:dk1>
        <a:srgbClr val="000033"/>
      </a:dk1>
      <a:lt1>
        <a:srgbClr val="FFFFFF"/>
      </a:lt1>
      <a:dk2>
        <a:srgbClr val="0066CC"/>
      </a:dk2>
      <a:lt2>
        <a:srgbClr val="F2F2F2"/>
      </a:lt2>
      <a:accent1>
        <a:srgbClr val="FF0066"/>
      </a:accent1>
      <a:accent2>
        <a:srgbClr val="FF6600"/>
      </a:accent2>
      <a:accent3>
        <a:srgbClr val="FFCC00"/>
      </a:accent3>
      <a:accent4>
        <a:srgbClr val="FF6699"/>
      </a:accent4>
      <a:accent5>
        <a:srgbClr val="00CCCC"/>
      </a:accent5>
      <a:accent6>
        <a:srgbClr val="99CC00"/>
      </a:accent6>
      <a:hlink>
        <a:srgbClr val="0066CC"/>
      </a:hlink>
      <a:folHlink>
        <a:srgbClr val="9933CC"/>
      </a:folHlink>
    </a:clrScheme>
    <a:fontScheme name="OZZ-fonts">
      <a:majorFont>
        <a:latin typeface="ALS Wagon Medium"/>
        <a:ea typeface=""/>
        <a:cs typeface=""/>
      </a:majorFont>
      <a:minorFont>
        <a:latin typeface="ALS Wagon"/>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3646</TotalTime>
  <Words>1634</Words>
  <Application>Microsoft Office PowerPoint</Application>
  <PresentationFormat>Экран (4:3)</PresentationFormat>
  <Paragraphs>164</Paragraphs>
  <Slides>19</Slides>
  <Notes>12</Notes>
  <HiddenSlides>0</HiddenSlides>
  <MMClips>0</MMClips>
  <ScaleCrop>false</ScaleCrop>
  <HeadingPairs>
    <vt:vector size="6" baseType="variant">
      <vt:variant>
        <vt:lpstr>Использованные шрифты</vt:lpstr>
      </vt:variant>
      <vt:variant>
        <vt:i4>8</vt:i4>
      </vt:variant>
      <vt:variant>
        <vt:lpstr>Тема</vt:lpstr>
      </vt:variant>
      <vt:variant>
        <vt:i4>4</vt:i4>
      </vt:variant>
      <vt:variant>
        <vt:lpstr>Заголовки слайдов</vt:lpstr>
      </vt:variant>
      <vt:variant>
        <vt:i4>19</vt:i4>
      </vt:variant>
    </vt:vector>
  </HeadingPairs>
  <TitlesOfParts>
    <vt:vector size="31" baseType="lpstr">
      <vt:lpstr>ALS Wagon</vt:lpstr>
      <vt:lpstr>ALS Wagon Medium</vt:lpstr>
      <vt:lpstr>Arial</vt:lpstr>
      <vt:lpstr>Calibri</vt:lpstr>
      <vt:lpstr>Helvetica Neue</vt:lpstr>
      <vt:lpstr>PT Serif</vt:lpstr>
      <vt:lpstr>Times New Roman</vt:lpstr>
      <vt:lpstr>Wingdings</vt:lpstr>
      <vt:lpstr>Office Theme</vt:lpstr>
      <vt:lpstr>2_брендбук</vt:lpstr>
      <vt:lpstr>1_брендбук</vt:lpstr>
      <vt:lpstr>5_брендбук</vt:lpstr>
      <vt:lpstr>Формирование навыков здорового образа жизни (для детей и подростков)</vt:lpstr>
      <vt:lpstr>Здоровье – самое большое и главное желание человека</vt:lpstr>
      <vt:lpstr>Что такое здоровье?</vt:lpstr>
      <vt:lpstr>Отношение населения к своему здоровью</vt:lpstr>
      <vt:lpstr>Основные факторы риска (исследование по распространенности)</vt:lpstr>
      <vt:lpstr>Из чего складывается здоровый образ жизни?</vt:lpstr>
      <vt:lpstr>     Критерии человека, ведущего ЗОЖ</vt:lpstr>
      <vt:lpstr>Правильное питание</vt:lpstr>
      <vt:lpstr>Здоровое питание (современный взгляд)</vt:lpstr>
      <vt:lpstr>Физическая активность</vt:lpstr>
      <vt:lpstr>Отказ от вредных привычек</vt:lpstr>
      <vt:lpstr>Другие принципы здорового образа жизни</vt:lpstr>
      <vt:lpstr>Раннее выявление хронических неинфекционных заболеваний, факторов риска их развития </vt:lpstr>
      <vt:lpstr>Роль семьи</vt:lpstr>
      <vt:lpstr>Роль лидеров</vt:lpstr>
      <vt:lpstr>Уровни интересов</vt:lpstr>
      <vt:lpstr>Направления исследовательских проектов</vt:lpstr>
      <vt:lpstr>Электронные сервисы с достоверной информацией</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Yaroslav Bondarenko</dc:creator>
  <cp:lastModifiedBy>USER</cp:lastModifiedBy>
  <cp:revision>242</cp:revision>
  <cp:lastPrinted>2020-11-12T04:59:54Z</cp:lastPrinted>
  <dcterms:created xsi:type="dcterms:W3CDTF">2019-12-19T10:26:28Z</dcterms:created>
  <dcterms:modified xsi:type="dcterms:W3CDTF">2022-06-09T10:27:46Z</dcterms:modified>
</cp:coreProperties>
</file>